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5" r:id="rId3"/>
    <p:sldMasterId id="2147483707" r:id="rId4"/>
    <p:sldMasterId id="2147483786" r:id="rId5"/>
    <p:sldMasterId id="2147483864" r:id="rId6"/>
    <p:sldMasterId id="2147483953" r:id="rId7"/>
    <p:sldMasterId id="2147483965" r:id="rId8"/>
    <p:sldMasterId id="2147483977" r:id="rId9"/>
    <p:sldMasterId id="2147483989" r:id="rId10"/>
    <p:sldMasterId id="2147484001" r:id="rId11"/>
  </p:sldMasterIdLst>
  <p:notesMasterIdLst>
    <p:notesMasterId r:id="rId187"/>
  </p:notesMasterIdLst>
  <p:handoutMasterIdLst>
    <p:handoutMasterId r:id="rId188"/>
  </p:handoutMasterIdLst>
  <p:sldIdLst>
    <p:sldId id="257" r:id="rId12"/>
    <p:sldId id="308" r:id="rId13"/>
    <p:sldId id="258" r:id="rId14"/>
    <p:sldId id="309" r:id="rId15"/>
    <p:sldId id="310" r:id="rId16"/>
    <p:sldId id="306" r:id="rId17"/>
    <p:sldId id="313" r:id="rId18"/>
    <p:sldId id="311" r:id="rId19"/>
    <p:sldId id="312" r:id="rId20"/>
    <p:sldId id="307" r:id="rId21"/>
    <p:sldId id="314" r:id="rId22"/>
    <p:sldId id="374" r:id="rId23"/>
    <p:sldId id="375" r:id="rId24"/>
    <p:sldId id="376" r:id="rId25"/>
    <p:sldId id="316" r:id="rId26"/>
    <p:sldId id="381" r:id="rId27"/>
    <p:sldId id="377" r:id="rId28"/>
    <p:sldId id="498" r:id="rId29"/>
    <p:sldId id="499" r:id="rId30"/>
    <p:sldId id="504" r:id="rId31"/>
    <p:sldId id="500" r:id="rId32"/>
    <p:sldId id="501" r:id="rId33"/>
    <p:sldId id="503" r:id="rId34"/>
    <p:sldId id="502" r:id="rId35"/>
    <p:sldId id="419" r:id="rId36"/>
    <p:sldId id="315" r:id="rId37"/>
    <p:sldId id="320" r:id="rId38"/>
    <p:sldId id="449" r:id="rId39"/>
    <p:sldId id="448" r:id="rId40"/>
    <p:sldId id="450" r:id="rId41"/>
    <p:sldId id="451" r:id="rId42"/>
    <p:sldId id="452" r:id="rId43"/>
    <p:sldId id="453" r:id="rId44"/>
    <p:sldId id="454" r:id="rId45"/>
    <p:sldId id="260" r:id="rId46"/>
    <p:sldId id="531" r:id="rId47"/>
    <p:sldId id="416" r:id="rId48"/>
    <p:sldId id="346" r:id="rId49"/>
    <p:sldId id="455" r:id="rId50"/>
    <p:sldId id="456" r:id="rId51"/>
    <p:sldId id="457" r:id="rId52"/>
    <p:sldId id="347" r:id="rId53"/>
    <p:sldId id="520" r:id="rId54"/>
    <p:sldId id="519" r:id="rId55"/>
    <p:sldId id="263" r:id="rId56"/>
    <p:sldId id="345" r:id="rId57"/>
    <p:sldId id="349" r:id="rId58"/>
    <p:sldId id="505" r:id="rId59"/>
    <p:sldId id="506" r:id="rId60"/>
    <p:sldId id="507" r:id="rId61"/>
    <p:sldId id="508" r:id="rId62"/>
    <p:sldId id="509" r:id="rId63"/>
    <p:sldId id="510" r:id="rId64"/>
    <p:sldId id="511" r:id="rId65"/>
    <p:sldId id="512" r:id="rId66"/>
    <p:sldId id="344" r:id="rId67"/>
    <p:sldId id="350" r:id="rId68"/>
    <p:sldId id="521" r:id="rId69"/>
    <p:sldId id="267" r:id="rId70"/>
    <p:sldId id="536" r:id="rId71"/>
    <p:sldId id="525" r:id="rId72"/>
    <p:sldId id="537" r:id="rId73"/>
    <p:sldId id="526" r:id="rId74"/>
    <p:sldId id="538" r:id="rId75"/>
    <p:sldId id="343" r:id="rId76"/>
    <p:sldId id="351" r:id="rId77"/>
    <p:sldId id="269" r:id="rId78"/>
    <p:sldId id="530" r:id="rId79"/>
    <p:sldId id="342" r:id="rId80"/>
    <p:sldId id="352" r:id="rId81"/>
    <p:sldId id="271" r:id="rId82"/>
    <p:sldId id="341" r:id="rId83"/>
    <p:sldId id="353" r:id="rId84"/>
    <p:sldId id="273" r:id="rId85"/>
    <p:sldId id="458" r:id="rId86"/>
    <p:sldId id="459" r:id="rId87"/>
    <p:sldId id="460" r:id="rId88"/>
    <p:sldId id="461" r:id="rId89"/>
    <p:sldId id="462" r:id="rId90"/>
    <p:sldId id="463" r:id="rId91"/>
    <p:sldId id="464" r:id="rId92"/>
    <p:sldId id="483" r:id="rId93"/>
    <p:sldId id="484" r:id="rId94"/>
    <p:sldId id="485" r:id="rId95"/>
    <p:sldId id="486" r:id="rId96"/>
    <p:sldId id="487" r:id="rId97"/>
    <p:sldId id="488" r:id="rId98"/>
    <p:sldId id="489" r:id="rId99"/>
    <p:sldId id="490" r:id="rId100"/>
    <p:sldId id="491" r:id="rId101"/>
    <p:sldId id="492" r:id="rId102"/>
    <p:sldId id="493" r:id="rId103"/>
    <p:sldId id="494" r:id="rId104"/>
    <p:sldId id="495" r:id="rId105"/>
    <p:sldId id="496" r:id="rId106"/>
    <p:sldId id="497" r:id="rId107"/>
    <p:sldId id="532" r:id="rId108"/>
    <p:sldId id="447" r:id="rId109"/>
    <p:sldId id="382" r:id="rId110"/>
    <p:sldId id="383" r:id="rId111"/>
    <p:sldId id="465" r:id="rId112"/>
    <p:sldId id="469" r:id="rId113"/>
    <p:sldId id="470" r:id="rId114"/>
    <p:sldId id="471" r:id="rId115"/>
    <p:sldId id="472" r:id="rId116"/>
    <p:sldId id="466" r:id="rId117"/>
    <p:sldId id="388" r:id="rId118"/>
    <p:sldId id="389" r:id="rId119"/>
    <p:sldId id="473" r:id="rId120"/>
    <p:sldId id="474" r:id="rId121"/>
    <p:sldId id="475" r:id="rId122"/>
    <p:sldId id="390" r:id="rId123"/>
    <p:sldId id="476" r:id="rId124"/>
    <p:sldId id="477" r:id="rId125"/>
    <p:sldId id="478" r:id="rId126"/>
    <p:sldId id="479" r:id="rId127"/>
    <p:sldId id="393" r:id="rId128"/>
    <p:sldId id="394" r:id="rId129"/>
    <p:sldId id="480" r:id="rId130"/>
    <p:sldId id="481" r:id="rId131"/>
    <p:sldId id="482" r:id="rId132"/>
    <p:sldId id="398" r:id="rId133"/>
    <p:sldId id="399" r:id="rId134"/>
    <p:sldId id="400" r:id="rId135"/>
    <p:sldId id="401" r:id="rId136"/>
    <p:sldId id="402" r:id="rId137"/>
    <p:sldId id="403" r:id="rId138"/>
    <p:sldId id="404" r:id="rId139"/>
    <p:sldId id="405" r:id="rId140"/>
    <p:sldId id="406" r:id="rId141"/>
    <p:sldId id="407" r:id="rId142"/>
    <p:sldId id="408" r:id="rId143"/>
    <p:sldId id="409" r:id="rId144"/>
    <p:sldId id="410" r:id="rId145"/>
    <p:sldId id="533" r:id="rId146"/>
    <p:sldId id="411" r:id="rId147"/>
    <p:sldId id="534" r:id="rId148"/>
    <p:sldId id="412" r:id="rId149"/>
    <p:sldId id="413" r:id="rId150"/>
    <p:sldId id="420" r:id="rId151"/>
    <p:sldId id="421" r:id="rId152"/>
    <p:sldId id="422" r:id="rId153"/>
    <p:sldId id="423" r:id="rId154"/>
    <p:sldId id="424" r:id="rId155"/>
    <p:sldId id="425" r:id="rId156"/>
    <p:sldId id="426" r:id="rId157"/>
    <p:sldId id="427" r:id="rId158"/>
    <p:sldId id="428" r:id="rId159"/>
    <p:sldId id="429" r:id="rId160"/>
    <p:sldId id="430" r:id="rId161"/>
    <p:sldId id="431" r:id="rId162"/>
    <p:sldId id="432" r:id="rId163"/>
    <p:sldId id="433" r:id="rId164"/>
    <p:sldId id="434" r:id="rId165"/>
    <p:sldId id="435" r:id="rId166"/>
    <p:sldId id="436" r:id="rId167"/>
    <p:sldId id="437" r:id="rId168"/>
    <p:sldId id="438" r:id="rId169"/>
    <p:sldId id="439" r:id="rId170"/>
    <p:sldId id="440" r:id="rId171"/>
    <p:sldId id="441" r:id="rId172"/>
    <p:sldId id="442" r:id="rId173"/>
    <p:sldId id="443" r:id="rId174"/>
    <p:sldId id="444" r:id="rId175"/>
    <p:sldId id="445" r:id="rId176"/>
    <p:sldId id="535" r:id="rId177"/>
    <p:sldId id="446" r:id="rId178"/>
    <p:sldId id="417" r:id="rId179"/>
    <p:sldId id="415" r:id="rId180"/>
    <p:sldId id="373" r:id="rId181"/>
    <p:sldId id="513" r:id="rId182"/>
    <p:sldId id="514" r:id="rId183"/>
    <p:sldId id="515" r:id="rId184"/>
    <p:sldId id="516" r:id="rId185"/>
    <p:sldId id="517" r:id="rId186"/>
  </p:sldIdLst>
  <p:sldSz cx="9144000" cy="6858000" type="screen4x3"/>
  <p:notesSz cx="6858000" cy="9945688"/>
  <p:defaultTextStyle>
    <a:defPPr>
      <a:defRPr lang="it-IT"/>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990000"/>
    <a:srgbClr val="99FF99"/>
    <a:srgbClr val="808000"/>
    <a:srgbClr val="CCFF66"/>
    <a:srgbClr val="59AAF2"/>
    <a:srgbClr val="00B0F0"/>
    <a:srgbClr val="00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667" autoAdjust="0"/>
  </p:normalViewPr>
  <p:slideViewPr>
    <p:cSldViewPr>
      <p:cViewPr varScale="1">
        <p:scale>
          <a:sx n="111" d="100"/>
          <a:sy n="111" d="100"/>
        </p:scale>
        <p:origin x="-1026" y="-78"/>
      </p:cViewPr>
      <p:guideLst>
        <p:guide orient="horz" pos="2160"/>
        <p:guide pos="2880"/>
      </p:guideLst>
    </p:cSldViewPr>
  </p:slideViewPr>
  <p:outlineViewPr>
    <p:cViewPr>
      <p:scale>
        <a:sx n="33" d="100"/>
        <a:sy n="33" d="100"/>
      </p:scale>
      <p:origin x="0" y="1380"/>
    </p:cViewPr>
  </p:outlineViewPr>
  <p:notesTextViewPr>
    <p:cViewPr>
      <p:scale>
        <a:sx n="100" d="100"/>
        <a:sy n="100" d="100"/>
      </p:scale>
      <p:origin x="0" y="0"/>
    </p:cViewPr>
  </p:notesTextViewPr>
  <p:notesViewPr>
    <p:cSldViewPr>
      <p:cViewPr varScale="1">
        <p:scale>
          <a:sx n="80" d="100"/>
          <a:sy n="80" d="100"/>
        </p:scale>
        <p:origin x="-2106" y="-96"/>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slide" Target="slides/slide164.xml"/><Relationship Id="rId170" Type="http://schemas.openxmlformats.org/officeDocument/2006/relationships/slide" Target="slides/slide159.xml"/><Relationship Id="rId191"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slide" Target="slides/slide170.xml"/><Relationship Id="rId186" Type="http://schemas.openxmlformats.org/officeDocument/2006/relationships/slide" Target="slides/slide175.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92" Type="http://schemas.openxmlformats.org/officeDocument/2006/relationships/tableStyles" Target="tableStyle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slide" Target="slides/slide172.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0" Type="http://schemas.openxmlformats.org/officeDocument/2006/relationships/viewProps" Target="view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egnaposto numero diapositiva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00329A-B1EA-413A-B848-FF74219CFDB5}" type="slidenum">
              <a:rPr lang="it-IT"/>
              <a:pPr>
                <a:defRPr/>
              </a:pPr>
              <a:t>‹N›</a:t>
            </a:fld>
            <a:endParaRPr lang="it-IT"/>
          </a:p>
        </p:txBody>
      </p:sp>
    </p:spTree>
    <p:extLst>
      <p:ext uri="{BB962C8B-B14F-4D97-AF65-F5344CB8AC3E}">
        <p14:creationId xmlns:p14="http://schemas.microsoft.com/office/powerpoint/2010/main" val="2396242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B659DA-AF9B-4037-A1DC-4DC6C9020399}" type="datetimeFigureOut">
              <a:rPr lang="it-IT"/>
              <a:pPr>
                <a:defRPr/>
              </a:pPr>
              <a:t>16/10/2010</a:t>
            </a:fld>
            <a:endParaRPr lang="it-IT"/>
          </a:p>
        </p:txBody>
      </p:sp>
      <p:sp>
        <p:nvSpPr>
          <p:cNvPr id="4" name="Segnaposto immagine diapositiva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6E58150-5FA4-4FDA-8058-14D6F8F08FDA}" type="slidenum">
              <a:rPr lang="it-IT"/>
              <a:pPr>
                <a:defRPr/>
              </a:pPr>
              <a:t>‹N›</a:t>
            </a:fld>
            <a:endParaRPr lang="it-IT"/>
          </a:p>
        </p:txBody>
      </p:sp>
    </p:spTree>
    <p:extLst>
      <p:ext uri="{BB962C8B-B14F-4D97-AF65-F5344CB8AC3E}">
        <p14:creationId xmlns:p14="http://schemas.microsoft.com/office/powerpoint/2010/main" val="1359316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A0279B-1952-45CC-946C-D43385DA12C1}" type="slidenum">
              <a:rPr lang="it-IT" smtClean="0">
                <a:latin typeface="Times"/>
              </a:rPr>
              <a:pPr fontAlgn="base">
                <a:spcBef>
                  <a:spcPct val="0"/>
                </a:spcBef>
                <a:spcAft>
                  <a:spcPct val="0"/>
                </a:spcAft>
                <a:defRPr/>
              </a:pPr>
              <a:t>15</a:t>
            </a:fld>
            <a:endParaRPr lang="it-IT" smtClean="0">
              <a:latin typeface="Times"/>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115A6B1-9EE5-4353-97F0-24070E083797}" type="slidenum">
              <a:rPr lang="it-IT" smtClean="0">
                <a:latin typeface="Times"/>
              </a:rPr>
              <a:pPr>
                <a:defRPr/>
              </a:pPr>
              <a:t>107</a:t>
            </a:fld>
            <a:endParaRPr lang="it-IT" smtClean="0">
              <a:latin typeface="Times"/>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4F2C12D-DFD7-4D87-9076-58493AF056F0}"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572885-CA96-408A-AE26-B626418F7DBE}"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0EE8EE-16EB-46CA-9CA7-DA2505E572CB}"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864F5D-366D-4BC7-8179-2BE7E061F2D2}" type="slidenum">
              <a:rPr lang="it-IT"/>
              <a:pPr>
                <a:def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F04B80B-E9EC-4D28-8FED-CAADBC2D1D5D}"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D8635D-50EB-421A-8295-74371C1D56C2}"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2F8DAAA-A6BE-4916-82C4-0867D0E04C23}"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B628F9-89E3-4EC5-81B5-26F140AA95A5}"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C96D06F-C099-4961-8496-B129B3A94584}"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2661EF-D229-4DDE-A997-FCD4A4223077}"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425915A-8411-4340-B12B-261AD508CD60}"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687CDEE-A6D4-435B-BD4A-8185C8B049E6}"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A932BBD-A85D-436C-B2ED-F4395075471E}"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3B62D83-E151-4D1C-8CA4-A368CEBFDDA8}"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2A936CC-2CC0-4A27-A41C-88472167033C}"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5EF7B0A-2850-44AD-8218-F308A4458E9E}"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FA3425C-A59D-40AA-AEDA-F0622A27CF8B}"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F77EA0-B156-4FDA-84F1-C39038070B05}"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A352EB-DA9F-4FE6-902E-F217D4E68E5C}"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2501230-2EDE-4D75-8437-60E6BD71162C}"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0BFFE18-5672-4F07-AECD-549A7113FDED}"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D2185BD-B751-40D2-B3A3-4F92AB8A9B72}"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05E656-0B1E-42EE-8DA7-6A55F6009A19}"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70AE395-5444-4C47-85FA-371C3D9801C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D6271B-7599-4C38-A029-48AAC779F7B6}"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7B7FDA-92D6-4145-AA11-1EA3EBB36C59}" type="slidenum">
              <a:rPr lang="it-IT"/>
              <a:pPr>
                <a:def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F4A1F7F-2E68-4BA3-B336-445C9E137C08}"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2907107-58B9-492C-A469-92107C8E848F}"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149823F4-0176-4B9A-BF59-7AF058DA2CF2}" type="datetimeFigureOut">
              <a:rPr lang="it-IT"/>
              <a:pPr>
                <a:defRPr/>
              </a:pPr>
              <a:t>16/10/2010</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3A9DFD7D-5582-4901-BE95-18B5A82E5DDA}"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EFF88449-AB70-4EEF-94B8-B990F9BA4FC3}" type="datetimeFigureOut">
              <a:rPr lang="it-IT"/>
              <a:pPr>
                <a:defRPr/>
              </a:pPr>
              <a:t>16/10/2010</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EDDCB772-8365-4840-9560-40D29D0C3157}"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4FAE08CE-6A34-460B-8D28-27E8D2DB86AF}" type="datetimeFigureOut">
              <a:rPr lang="it-IT"/>
              <a:pPr>
                <a:defRPr/>
              </a:pPr>
              <a:t>16/10/2010</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80AF51AD-6524-4932-810D-9331B1C1E96A}"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65401D10-BDA3-44C4-9BB3-83C456C61343}" type="datetimeFigureOut">
              <a:rPr lang="it-IT"/>
              <a:pPr>
                <a:defRPr/>
              </a:pPr>
              <a:t>16/10/2010</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74628017-48E3-4268-B71A-B0364CA4B274}"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554FAC19-DBE1-4254-AE08-B49B8B920A7B}" type="datetimeFigureOut">
              <a:rPr lang="it-IT"/>
              <a:pPr>
                <a:defRPr/>
              </a:pPr>
              <a:t>16/10/2010</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C0C7A7C6-E7C0-4496-A931-38B944233A0C}"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A25A42AB-39EF-4F8A-8A00-CAD661D5A1CE}" type="datetimeFigureOut">
              <a:rPr lang="it-IT"/>
              <a:pPr>
                <a:defRPr/>
              </a:pPr>
              <a:t>16/10/2010</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08ACF947-0F99-44C1-81E3-BB14E54C7A8C}"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3A8AD137-376F-4BEF-9F4E-37E66210BED5}" type="datetimeFigureOut">
              <a:rPr lang="it-IT"/>
              <a:pPr>
                <a:defRPr/>
              </a:pPr>
              <a:t>16/10/2010</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13ECC9A3-FF08-4949-972E-B634BB8BFBAF}"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7C06CC36-AE8E-424C-9238-D86AC9E8D27E}" type="datetimeFigureOut">
              <a:rPr lang="it-IT"/>
              <a:pPr>
                <a:defRPr/>
              </a:pPr>
              <a:t>16/10/2010</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15ECCFF2-3E68-4E9B-AEF6-15BA34D5349A}"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A89CD15B-64BB-451F-9E8B-ABCDBECEB947}" type="datetimeFigureOut">
              <a:rPr lang="it-IT"/>
              <a:pPr>
                <a:defRPr/>
              </a:pPr>
              <a:t>16/10/2010</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5271D85D-9393-4C21-AE81-354C221A7D6D}"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9B4A88-2C81-42DE-8D95-0AA284FAB509}"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78DBED9-C78B-40E8-B150-C2706B26FDDE}" type="slidenum">
              <a:rPr lang="it-IT"/>
              <a:pPr>
                <a:defRPr/>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F9683D46-B63B-48F5-9A70-C61E5B893A6D}" type="datetimeFigureOut">
              <a:rPr lang="it-IT"/>
              <a:pPr>
                <a:defRPr/>
              </a:pPr>
              <a:t>16/10/2010</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28FD96CE-802D-49F4-9F37-F1B6C50CA5DD}"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2AFE3939-4F5C-4BE6-B491-4566CE7C5671}" type="datetimeFigureOut">
              <a:rPr lang="it-IT"/>
              <a:pPr>
                <a:defRPr/>
              </a:pPr>
              <a:t>16/10/2010</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F4034EDD-5388-4EF7-9FB8-BE233B533340}"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A3462D7-BC3B-4316-879D-94879918A62C}"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5BF614D-984B-4902-9529-E57D7DED3FA0}"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1612FED-5F74-4F4E-B2CB-3C546FD14AF7}"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08D509-F108-4825-A940-CF037FD8DF79}"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99C689B-BBB3-414F-BB0A-AAF76936BB51}"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B195C3-A041-4D22-AA11-DD9658E24CC3}"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82C01C0-896E-432E-B2E3-92535E9F5FE3}"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5A918D3-D9BB-4C97-B4D4-E1A838060B32}"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2F560D-6479-4D5A-BCFF-2ECBCAE95517}"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B6CF624-E08C-47C4-BE3D-B7A64E10BEC5}"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8D5F46A-EB83-4F56-A5D1-A8D4A7B7B91E}"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AE08BE4-94EC-4039-ACD6-9EE8F4491D33}"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7EC9525-9048-463A-AF10-CF25E225E2D5}"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E010698-9E7F-4A60-8495-0CA0427E8E0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2FE1C-BC8D-42D1-B027-F0FCB4957100}"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3F56CF9-E16E-4089-A3DA-04CDFB3BAF9D}"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BC7CC4B-2CEE-42A5-8A9E-D95DB129AFD2}"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49AE8-5FBB-48EF-8D61-38CA3CC246A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0F800BF-56FD-4C83-A5F0-61FD25556E07}"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3D695-26EE-4EA1-9D12-2C0A973DC9D6}"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F112C0-FF74-40D6-AE90-5085F6257253}"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F51503-1810-4B1F-99AE-F61898AF00B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2F2C536-6052-4A51-941D-B37F83DE0FB3}"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FA8AB51-9C8D-4991-B0C0-FEEE60B36A50}"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A12CA7-4C6D-4A3C-8EB4-7DE3181A028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2D2C5DE-719F-497B-A1DC-70B1EB7A5A73}"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70C32FE-5990-4D30-8520-F2A340B76E09}"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36CAE55-A739-422F-84EC-447E071D4073}"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9BB5735-50AF-4994-AF2D-7013ECF1811D}"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241C3E5-717F-4E4B-B2C4-C08C98FC4AC6}"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2AA5985-853E-46E3-9000-5C46A8A5F30D}"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D879C2A-B01D-4AA8-A1F3-DBD82B4D07FB}"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FAB7610-E8A2-4E4C-B546-F983BD7F0CE5}"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FF009D3-9CE0-4D6A-B4A1-29C50971B534}"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8A54EB-3D40-4D7E-9447-A33977329F54}"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A250A6D-FEBF-4746-99CC-B48764BC6D96}"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FE2E62-03C1-4DD9-B20B-23F3A80C4E30}"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C418E52-A7DF-484A-87C1-FA411C9C5D87}"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2016302-EE9B-42B7-A4D1-D2350AC4A132}"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C0780C0-293E-470B-AA3A-C9C0943AA4EE}"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2712862-FCC1-4697-81CA-15CE2A89F2A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38A3D26-1330-42A1-A76B-271D1299B655}"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3A7DF0-AB1D-4EF0-AAB2-96CF88B571D1}"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9A1B9EC-F214-4086-8230-2D02AC38D0FD}"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149F093-84DE-4468-B7B3-518FB3725F29}"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A4F2D93-7F28-4FDB-8FF6-632E55C4A9EB}"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32BE4D3-FA61-4392-AB5F-32E36B2CFA3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F27D9E2-A9A9-4FC9-9D71-5271A15979C9}"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5F33A21-946C-4607-A583-16D260F3645A}"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C3E480B-E61D-4A03-9DB6-21B327FFB08C}"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531AAA-0E79-4A71-A8D2-102551773A5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A9D4E88-B786-4B1F-BCF8-B2AFFF7E077F}"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2C6591E-7F34-4CDC-829F-265872EC936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4AF04B5-DD3F-41BD-9CC9-711880E60224}"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767C7D-C893-4866-94EF-43A1E5F87081}"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664FBF-7F51-4639-BC37-338536262DA6}"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8F5724-A058-490E-B49B-58CD3528212F}"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A246B90-D8C3-4335-9836-7B967C8C52B9}"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E9489E8-A48E-47D3-9891-A4CC714FA25B}"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C048F1B-6260-496E-9761-6B5B3EBC9690}" type="slidenum">
              <a:rPr lang="ca-ES"/>
              <a:pPr>
                <a:defRPr/>
              </a:pPr>
              <a:t>‹N›</a:t>
            </a:fld>
            <a:endParaRPr lang="ca-ES"/>
          </a:p>
        </p:txBody>
      </p:sp>
    </p:spTree>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798F15F-12E4-44A8-A8C6-E54B2B0954ED}" type="slidenum">
              <a:rPr lang="ca-ES"/>
              <a:pPr>
                <a:defRPr/>
              </a:pPr>
              <a:t>‹N›</a:t>
            </a:fld>
            <a:endParaRPr lang="ca-ES"/>
          </a:p>
        </p:txBody>
      </p:sp>
    </p:spTree>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2990797-C455-409D-AAF4-7030DC8BC6B7}" type="slidenum">
              <a:rPr lang="ca-ES"/>
              <a:pPr>
                <a:defRPr/>
              </a:pPr>
              <a:t>‹N›</a:t>
            </a:fld>
            <a:endParaRPr lang="ca-ES"/>
          </a:p>
        </p:txBody>
      </p:sp>
    </p:spTree>
  </p:cSld>
  <p:clrMapOvr>
    <a:masterClrMapping/>
  </p:clrMapOvr>
  <p:transition spd="slow">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59FF3AD-411C-4610-8A68-245985DFBCBB}" type="slidenum">
              <a:rPr lang="ca-ES"/>
              <a:pPr>
                <a:defRPr/>
              </a:pPr>
              <a:t>‹N›</a:t>
            </a:fld>
            <a:endParaRPr lang="ca-ES"/>
          </a:p>
        </p:txBody>
      </p:sp>
    </p:spTree>
  </p:cSld>
  <p:clrMapOvr>
    <a:masterClrMapping/>
  </p:clrMapOvr>
  <p:transition spd="slow">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D2705AF2-7A80-448F-AA53-6B781C2E986A}" type="slidenum">
              <a:rPr lang="ca-ES"/>
              <a:pPr>
                <a:defRPr/>
              </a:pPr>
              <a:t>‹N›</a:t>
            </a:fld>
            <a:endParaRPr lang="ca-E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75B8D-8B3B-441D-A621-2E85A2E7A14F}"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6B7E4A0-D64F-49AF-BB52-9B13DBFE30A6}"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5D5492D-EE86-472A-B4E7-903BBA2B87FB}" type="slidenum">
              <a:rPr lang="ca-ES"/>
              <a:pPr>
                <a:defRPr/>
              </a:pPr>
              <a:t>‹N›</a:t>
            </a:fld>
            <a:endParaRPr lang="ca-ES"/>
          </a:p>
        </p:txBody>
      </p:sp>
    </p:spTree>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03B97832-FF9C-4E49-BDAC-D7C7EED7C6A8}" type="slidenum">
              <a:rPr lang="ca-ES"/>
              <a:pPr>
                <a:defRPr/>
              </a:pPr>
              <a:t>‹N›</a:t>
            </a:fld>
            <a:endParaRPr lang="ca-ES"/>
          </a:p>
        </p:txBody>
      </p:sp>
    </p:spTree>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DA08C8C-C7E6-4413-B90E-56664665545F}" type="slidenum">
              <a:rPr lang="ca-ES"/>
              <a:pPr>
                <a:defRPr/>
              </a:pPr>
              <a:t>‹N›</a:t>
            </a:fld>
            <a:endParaRPr lang="ca-ES"/>
          </a:p>
        </p:txBody>
      </p:sp>
    </p:spTree>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E9898C7-E447-4922-BFB5-C217022EE6E5}" type="slidenum">
              <a:rPr lang="ca-ES"/>
              <a:pPr>
                <a:defRPr/>
              </a:pPr>
              <a:t>‹N›</a:t>
            </a:fld>
            <a:endParaRPr lang="ca-ES"/>
          </a:p>
        </p:txBody>
      </p:sp>
    </p:spTree>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8EF5D26-890D-48FE-BEA1-42FA4738CA1A}" type="slidenum">
              <a:rPr lang="ca-ES"/>
              <a:pPr>
                <a:defRPr/>
              </a:pPr>
              <a:t>‹N›</a:t>
            </a:fld>
            <a:endParaRPr lang="ca-ES"/>
          </a:p>
        </p:txBody>
      </p:sp>
    </p:spTree>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B86B55C-8541-444D-927C-1F03F3527866}" type="slidenum">
              <a:rPr lang="ca-ES"/>
              <a:pPr>
                <a:defRPr/>
              </a:pPr>
              <a:t>‹N›</a:t>
            </a:fld>
            <a:endParaRPr lang="ca-ES"/>
          </a:p>
        </p:txBody>
      </p:sp>
    </p:spTree>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FA4EA44-88F4-421C-8C13-1AA39235001E}"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7848835-1DD0-46D3-AE93-1AF07B0301BE}"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C42617-0E9E-4363-ABB4-E4418EFD533E}"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5321C8-62A6-4CA0-8494-64145F2816B5}"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10FC733-651D-4F1D-B731-5618F45F2A72}"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98FCA1-E0C0-4368-B3A2-9DBFE735CD2A}"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2923C64-6B78-41F5-A83D-6AD91935D137}"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BBEA11F-6FEF-40B9-BA3E-132255558A7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015B3F-EA63-49D9-A1C1-8C8FCA3304FD}"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B914FEA-87A1-420E-BE36-EE00CE95C0F3}"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A7790E0-3710-48D4-8AD9-4A48DCE168EC}"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6144B0F-E41A-4535-A221-CF6BB01BF53A}"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847B35-D60B-4DEA-9C4B-3F5E5667C245}"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8C2D84C-A354-4BA8-93A9-57FBAD2974E8}"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1B3A058-AE29-4D6D-BE58-E9029D23106C}"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F5E940E-97B0-4869-9C68-78C809B1FCEE}"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5093504-D724-4380-9660-4BB98BEB86F5}"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F5957F-8725-4C28-B89B-7BE7CBD7C981}"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8A43B-364B-4106-AD4F-27E4074266D3}"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C3D95-EB26-40B1-9AA6-3C2DE0FA37A3}"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59B4AA5-E176-4F49-B7B7-CE3A6063F4AC}"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D942288-188C-4268-B3C1-632A441D1C5B}"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57DCFC-3923-4C5F-B34D-C924E1484F5E}"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448956-570C-4A33-B318-F53313274636}"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8E366F-D8FA-4C5D-A63C-64BCBC5684F6}"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D32A1F-CF38-41CA-A78E-05479241BF8F}"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4123AD-F0CE-44A2-AF21-E0DB2FC80A3C}"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76761A-1EE2-40E3-B3E1-D64345CCB817}"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7673869-2D1E-4DC3-BFE8-534FD5A644A4}"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F7E02D9-82F1-46AB-9AA0-44508FB243A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C19AF8-7E19-4475-B84A-7E47EFDC911E}"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B3FA50F-A503-430E-9C5A-3A85E2D61D0F}" type="slidenum">
              <a:rPr lang="it-IT"/>
              <a:pPr>
                <a:def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928E0A7-0059-4020-8675-56EBDC8D64CD}"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0BC912E-C5C6-4C04-8685-93BF318D3411}"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8506F8C-C7A1-4C21-9A3C-2ABEC6B8A067}"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37AB1B1-60E2-424C-B332-F53553F26A40}"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60E2428-E9AD-41F2-B1A5-D6B566A34278}"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E089A57-849C-4700-BFEE-0F2CD464BD35}"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3A6BF98-F7D7-4C6A-84F6-563A840A426B}"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960168-7B59-4A79-A68C-CC0570929B2F}"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E3EBDD-837A-43D8-A519-E2924EB64F0C}"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5FE654-D3E1-46ED-BDC7-0312B5314269}"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2590897-F9B1-4969-8320-E3D442B06B20}"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E325C3-F407-4092-9A27-F9FF6C321978}"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559D47-FD75-449B-A952-E446D7169E92}"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DCC3EC-6440-4EE6-A8E3-5CAC83ECB50C}"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9E91569-1D3C-4119-9EBA-E80A10121835}"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E57362-B098-467F-BB0F-333217E446DF}"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15923DA-F369-4931-A5BA-A7A3E8103D89}"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D52B38F-B4A7-438C-809F-3FF2E7D3D00F}"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2A0B3D2-130F-4381-971F-B1120AC43091}"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6598AB-C169-4A38-A5FC-EB9E42F2E471}"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0DD20-A657-4A67-8A5C-FC66011E8603}"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E1FC11-765C-4ED6-8245-954251673715}" type="slidenum">
              <a:rPr lang="it-IT"/>
              <a:pPr>
                <a:def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8435EC6-FF93-48FB-8AD8-4411D0E296E5}"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226773B-BD71-434F-BF58-CC2F259B8EED}"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3691889-6CEF-4512-A142-F383D0AA8477}"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FD289A2-5989-40AC-A087-8D89D904387F}"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0E88B40-3D9A-4A52-8E3E-F23FE0FB4B39}"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D800F17-718F-4DB4-866B-C6A6203995BD}"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328ED56-864F-4448-89AA-25957EA750A0}"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81DC0D8-EB16-4CEB-A8C4-E84B2FAC392E}"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7FEC4D-21F3-47E8-BAE6-0E38BD5EA4D5}"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CA3C921-73BC-490B-86A6-C34EB864AEBA}"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76EACB2-7870-4D3D-AED3-8D37441D6854}"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0736AF-273E-45E8-AC5F-01DB90440A85}"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E2DD33C-8D8D-4BD9-AABA-49E9767C3805}"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CF74ADD-50E3-49B8-8CAA-33E44CE16D98}"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B200CF2-7398-4889-B02E-92C3D141159E}"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AB2DAC2-4E10-4D35-91D2-B69F7660C846}"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7F967BE-CC2F-4D4D-A56E-89D24EE282BD}"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E49C83C-DDFF-488E-A234-C60D5B225DD0}"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4E0B1A2-4715-4E27-A6A5-CB92730955A0}"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F233FF-9DC4-4E87-997C-A70D5F5E8BA1}"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F981B7-F5DD-4D31-AFEF-3F2A18FC27E2}"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66D0D4-5451-44D0-AEA9-A6CFA15FC56F}" type="slidenum">
              <a:rPr lang="it-IT"/>
              <a:pPr>
                <a:def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615410F-32F9-4E4A-9341-0FD66D86A443}"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EC5AF7-613E-487C-9593-494344AECE30}"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1B0EFC-17A2-46A7-BC98-18B4C1D7F458}"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C28BF3-C7CF-4424-9520-36FDB90E79C1}"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30D9DBA-3398-4355-BC21-95C0CC431C5B}"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D6DF49-8CAA-48B2-B593-485C4C953F34}"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A115B9-0310-4D10-9E0D-FD447A96A222}" type="datetimeFigureOut">
              <a:rPr lang="it-IT"/>
              <a:pPr>
                <a:defRPr/>
              </a:pPr>
              <a:t>16/10/2010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FAC7A4-4D1B-4DC4-89A0-96436FD9F0B3}"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3609C29-AF3B-414E-BF0D-EEDFFBDFA981}" type="datetimeFigureOut">
              <a:rPr lang="it-IT"/>
              <a:pPr>
                <a:defRPr/>
              </a:pPr>
              <a:t>16/10/2010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5C10E4F-0A7E-47BE-9C71-80BCBA56073F}"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947C6F-8259-48E9-88EF-B60394E6543B}" type="datetimeFigureOut">
              <a:rPr lang="it-IT"/>
              <a:pPr>
                <a:defRPr/>
              </a:pPr>
              <a:t>16/10/2010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8512364-C87C-4DB5-9610-B3CD055BC1CD}"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F1E8CA-79B1-4790-A225-94CEA3BDDD09}"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1E31F9B-EFD6-4F65-B100-5F3C4828E1A7}"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AEEB48A-6126-48E0-B146-51940300ED61}" type="datetimeFigureOut">
              <a:rPr lang="it-IT"/>
              <a:pPr>
                <a:defRPr/>
              </a:pPr>
              <a:t>16/10/2010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628127D-95FD-47F4-8584-3BBC1ECB7829}"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82BCDA4-0383-4093-9D0E-25D4378FEC10}"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70560C-A35C-43D9-A988-22B99B407113}"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417BDE-4FCB-4290-BC85-B569427E8691}" type="datetimeFigureOut">
              <a:rPr lang="it-IT"/>
              <a:pPr>
                <a:defRPr/>
              </a:pPr>
              <a:t>16/10/2010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40F4AF2-B374-4564-B4FC-BD66D83934CD}"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2CA5E9-3D47-4C72-AC57-93AFEBD6CEC7}"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DF53B1-96CF-4414-878E-786BCACE684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5" r:id="rId1"/>
    <p:sldLayoutId id="2147483874" r:id="rId2"/>
    <p:sldLayoutId id="2147483873" r:id="rId3"/>
    <p:sldLayoutId id="2147483872" r:id="rId4"/>
    <p:sldLayoutId id="2147483871" r:id="rId5"/>
    <p:sldLayoutId id="2147483870" r:id="rId6"/>
    <p:sldLayoutId id="2147483869" r:id="rId7"/>
    <p:sldLayoutId id="2147483868" r:id="rId8"/>
    <p:sldLayoutId id="2147483867" r:id="rId9"/>
    <p:sldLayoutId id="2147483866" r:id="rId10"/>
    <p:sldLayoutId id="21474838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0052395-6863-4F91-8815-EDA68222161B}"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DC9505-D038-4FAB-AAA5-50EC933F46E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D113642D-F8D7-4C01-A2EC-CF4D2C83A8CB}" type="datetimeFigureOut">
              <a:rPr lang="it-IT"/>
              <a:pPr>
                <a:defRPr/>
              </a:pPr>
              <a:t>16/10/2010</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82D4BE36-37C9-46CD-9E60-D71F0182261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525F2B71-15DB-4341-9489-F245EA4CC169}"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AA0A706-1ED0-4A13-95D4-A311DA8FAB3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97" r:id="rId1"/>
    <p:sldLayoutId id="2147483896" r:id="rId2"/>
    <p:sldLayoutId id="2147483895" r:id="rId3"/>
    <p:sldLayoutId id="2147483894" r:id="rId4"/>
    <p:sldLayoutId id="2147483893" r:id="rId5"/>
    <p:sldLayoutId id="2147483892" r:id="rId6"/>
    <p:sldLayoutId id="2147483891" r:id="rId7"/>
    <p:sldLayoutId id="2147483890" r:id="rId8"/>
    <p:sldLayoutId id="2147483889" r:id="rId9"/>
    <p:sldLayoutId id="2147483888" r:id="rId10"/>
    <p:sldLayoutId id="21474838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3F3BEF1A-F9D5-49DF-A644-9267218B0C4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08" r:id="rId1"/>
    <p:sldLayoutId id="2147483907" r:id="rId2"/>
    <p:sldLayoutId id="2147483906" r:id="rId3"/>
    <p:sldLayoutId id="2147483905" r:id="rId4"/>
    <p:sldLayoutId id="2147483904" r:id="rId5"/>
    <p:sldLayoutId id="2147483903" r:id="rId6"/>
    <p:sldLayoutId id="2147483902" r:id="rId7"/>
    <p:sldLayoutId id="2147483901" r:id="rId8"/>
    <p:sldLayoutId id="2147483900" r:id="rId9"/>
    <p:sldLayoutId id="2147483899" r:id="rId10"/>
    <p:sldLayoutId id="214748389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531E116A-80C9-4696-B34E-5C93B0D31323}"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97BD169D-697D-4D9C-8B44-8BF35362A23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9" r:id="rId1"/>
    <p:sldLayoutId id="2147483918" r:id="rId2"/>
    <p:sldLayoutId id="2147483917" r:id="rId3"/>
    <p:sldLayoutId id="2147483916" r:id="rId4"/>
    <p:sldLayoutId id="2147483915" r:id="rId5"/>
    <p:sldLayoutId id="2147483914" r:id="rId6"/>
    <p:sldLayoutId id="2147483913" r:id="rId7"/>
    <p:sldLayoutId id="2147483912" r:id="rId8"/>
    <p:sldLayoutId id="2147483911" r:id="rId9"/>
    <p:sldLayoutId id="2147483910" r:id="rId10"/>
    <p:sldLayoutId id="21474839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035E585-78CB-4F04-ACD7-225A21F2D8E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41" r:id="rId1"/>
    <p:sldLayoutId id="2147483940" r:id="rId2"/>
    <p:sldLayoutId id="2147483939" r:id="rId3"/>
    <p:sldLayoutId id="2147483938" r:id="rId4"/>
    <p:sldLayoutId id="2147483937" r:id="rId5"/>
    <p:sldLayoutId id="2147483936" r:id="rId6"/>
    <p:sldLayoutId id="2147483935" r:id="rId7"/>
    <p:sldLayoutId id="2147483934" r:id="rId8"/>
    <p:sldLayoutId id="2147483933" r:id="rId9"/>
    <p:sldLayoutId id="2147483932" r:id="rId10"/>
    <p:sldLayoutId id="214748393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28E046A-4086-47E1-AF99-D85B813746BB}"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00B4C21B-267F-49B1-9AA7-C486A20D1CC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2" r:id="rId1"/>
    <p:sldLayoutId id="2147483951" r:id="rId2"/>
    <p:sldLayoutId id="2147483950" r:id="rId3"/>
    <p:sldLayoutId id="2147483949" r:id="rId4"/>
    <p:sldLayoutId id="2147483948" r:id="rId5"/>
    <p:sldLayoutId id="2147483947" r:id="rId6"/>
    <p:sldLayoutId id="2147483946" r:id="rId7"/>
    <p:sldLayoutId id="2147483945" r:id="rId8"/>
    <p:sldLayoutId id="2147483944" r:id="rId9"/>
    <p:sldLayoutId id="2147483943" r:id="rId10"/>
    <p:sldLayoutId id="21474839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4FAC538-7F9F-4DD0-BEF7-50CFFB31A3F3}"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0C706CFE-EBD4-44C1-9524-48E951AF3CC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B23DCCD-E158-4C80-B476-377A59326CB3}"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62AE4191-BA98-4CD2-97CA-48800599FEB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531043E-1E1A-4016-A47A-820F821E94FE}" type="datetimeFigureOut">
              <a:rPr lang="it-IT"/>
              <a:pPr>
                <a:defRPr/>
              </a:pPr>
              <a:t>16/10/2010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3FE5B8BE-FBA9-42F9-9577-09F20FED5B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14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2.xml"/></Relationships>
</file>

<file path=ppt/slides/_rels/slide1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2.xml"/></Relationships>
</file>

<file path=ppt/slides/_rels/slide1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2.xml"/></Relationships>
</file>

<file path=ppt/slides/_rels/slide1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2.xml"/></Relationships>
</file>

<file path=ppt/slides/_rels/slide1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2.xml"/></Relationships>
</file>

<file path=ppt/slides/_rels/slide1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2.xml"/></Relationships>
</file>

<file path=ppt/slides/_rels/slide1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2.xml"/></Relationships>
</file>

<file path=ppt/slides/_rels/slide1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14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2.xml"/></Relationships>
</file>

<file path=ppt/slides/_rels/slide1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2.xml"/></Relationships>
</file>

<file path=ppt/slides/_rels/slide1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2.xml"/></Relationships>
</file>

<file path=ppt/slides/_rels/slide1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2.xml"/></Relationships>
</file>

<file path=ppt/slides/_rels/slide15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2.xml"/></Relationships>
</file>

<file path=ppt/slides/_rels/slide1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2.xml"/></Relationships>
</file>

<file path=ppt/slides/_rels/slide1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1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2.xml"/></Relationships>
</file>

<file path=ppt/slides/_rels/slide1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2.xml"/></Relationships>
</file>

<file path=ppt/slides/_rels/slide1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2.xml"/></Relationships>
</file>

<file path=ppt/slides/_rels/slide165.xml.rels><?xml version="1.0" encoding="UTF-8" standalone="yes"?>
<Relationships xmlns="http://schemas.openxmlformats.org/package/2006/relationships"><Relationship Id="rId3" Type="http://schemas.openxmlformats.org/officeDocument/2006/relationships/slide" Target="slide161.xml"/><Relationship Id="rId2" Type="http://schemas.openxmlformats.org/officeDocument/2006/relationships/image" Target="../media/image72.jpeg"/><Relationship Id="rId1" Type="http://schemas.openxmlformats.org/officeDocument/2006/relationships/slideLayout" Target="../slideLayouts/slideLayout62.xml"/><Relationship Id="rId4" Type="http://schemas.openxmlformats.org/officeDocument/2006/relationships/slide" Target="slide14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17.xml"/></Relationships>
</file>

<file path=ppt/slides/_rels/slide1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7.xml"/></Relationships>
</file>

<file path=ppt/slides/_rels/slide1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7.xml"/></Relationships>
</file>

<file path=ppt/slides/_rels/slide1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7.xml"/></Relationships>
</file>

<file path=ppt/slides/_rels/slide1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7.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1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603875" cy="6858000"/>
          </a:xfrm>
          <a:prstGeom prst="rect">
            <a:avLst/>
          </a:prstGeom>
          <a:noFill/>
          <a:ln w="9525">
            <a:noFill/>
            <a:miter lim="800000"/>
            <a:headEnd/>
            <a:tailEnd/>
          </a:ln>
        </p:spPr>
      </p:pic>
      <p:sp>
        <p:nvSpPr>
          <p:cNvPr id="3" name="CasellaDiTesto 2"/>
          <p:cNvSpPr txBox="1"/>
          <p:nvPr/>
        </p:nvSpPr>
        <p:spPr>
          <a:xfrm>
            <a:off x="5072063" y="4214813"/>
            <a:ext cx="3929062" cy="2308225"/>
          </a:xfrm>
          <a:prstGeom prst="rect">
            <a:avLst/>
          </a:prstGeom>
          <a:noFill/>
        </p:spPr>
        <p:txBody>
          <a:bodyPr>
            <a:spAutoFit/>
          </a:bodyPr>
          <a:lstStyle/>
          <a:p>
            <a:pPr algn="ctr" fontAlgn="auto">
              <a:spcBef>
                <a:spcPts val="0"/>
              </a:spcBef>
              <a:spcAft>
                <a:spcPts val="0"/>
              </a:spcAft>
              <a:defRPr/>
            </a:pPr>
            <a:r>
              <a:rPr lang="it-IT" sz="4800" b="1" kern="0" dirty="0">
                <a:solidFill>
                  <a:srgbClr val="FF0000"/>
                </a:solidFill>
                <a:effectLst>
                  <a:outerShdw blurRad="38100" dist="38100" dir="2700000" algn="tl">
                    <a:srgbClr val="000000">
                      <a:alpha val="43137"/>
                    </a:srgbClr>
                  </a:outerShdw>
                </a:effectLst>
                <a:latin typeface="Comic Sans MS"/>
                <a:cs typeface="+mn-cs"/>
              </a:rPr>
              <a:t>Inizio dell'Anno</a:t>
            </a:r>
            <a:endParaRPr lang="it-IT" sz="4800" b="1" kern="0" dirty="0">
              <a:solidFill>
                <a:srgbClr val="FF0000"/>
              </a:solidFill>
              <a:effectLst>
                <a:outerShdw blurRad="38100" dist="38100" dir="2700000" algn="tl">
                  <a:srgbClr val="000000">
                    <a:alpha val="43137"/>
                  </a:srgbClr>
                </a:outerShdw>
              </a:effectLst>
              <a:latin typeface="Chorus Line Shadow SSi"/>
              <a:cs typeface="+mn-cs"/>
            </a:endParaRP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Comic Sans MS"/>
                <a:ea typeface="Times New Roman"/>
                <a:cs typeface="Times New Roman"/>
              </a:rPr>
              <a:t>Catechistico</a:t>
            </a:r>
            <a:endParaRPr lang="it-IT" sz="4800" b="1" dirty="0">
              <a:solidFill>
                <a:srgbClr val="FF0000"/>
              </a:solidFill>
              <a:effectLst>
                <a:outerShdw blurRad="38100" dist="38100" dir="2700000" algn="tl">
                  <a:srgbClr val="000000">
                    <a:alpha val="43137"/>
                  </a:srgbClr>
                </a:outerShdw>
              </a:effectLst>
              <a:latin typeface="+mn-lt"/>
              <a:cs typeface="+mn-cs"/>
            </a:endParaRPr>
          </a:p>
        </p:txBody>
      </p:sp>
      <p:sp>
        <p:nvSpPr>
          <p:cNvPr id="4" name="CasellaDiTesto 3"/>
          <p:cNvSpPr txBox="1"/>
          <p:nvPr/>
        </p:nvSpPr>
        <p:spPr>
          <a:xfrm>
            <a:off x="5286375" y="2286000"/>
            <a:ext cx="3500438" cy="1555750"/>
          </a:xfrm>
          <a:prstGeom prst="rect">
            <a:avLst/>
          </a:prstGeom>
          <a:noFill/>
        </p:spPr>
        <p:txBody>
          <a:bodyPr>
            <a:spAutoFit/>
          </a:bodyPr>
          <a:lstStyle/>
          <a:p>
            <a:pPr algn="ctr"/>
            <a:r>
              <a:rPr lang="it-IT" sz="4800" b="1" dirty="0" smtClean="0">
                <a:solidFill>
                  <a:srgbClr val="20C9F8"/>
                </a:solidFill>
                <a:effectLst>
                  <a:outerShdw blurRad="38100" dist="38100" dir="2700000" algn="tl">
                    <a:srgbClr val="C0C0C0"/>
                  </a:outerShdw>
                </a:effectLst>
                <a:latin typeface="Comic Sans MS" pitchFamily="66" charset="0"/>
              </a:rPr>
              <a:t>17 </a:t>
            </a:r>
            <a:r>
              <a:rPr lang="it-IT" sz="4800" b="1" dirty="0">
                <a:solidFill>
                  <a:srgbClr val="20C9F8"/>
                </a:solidFill>
                <a:effectLst>
                  <a:outerShdw blurRad="38100" dist="38100" dir="2700000" algn="tl">
                    <a:srgbClr val="C0C0C0"/>
                  </a:outerShdw>
                </a:effectLst>
                <a:latin typeface="Comic Sans MS" pitchFamily="66" charset="0"/>
              </a:rPr>
              <a:t>ottobre </a:t>
            </a:r>
            <a:r>
              <a:rPr lang="it-IT" sz="4800" b="1" dirty="0" smtClean="0">
                <a:solidFill>
                  <a:srgbClr val="20C9F8"/>
                </a:solidFill>
                <a:effectLst>
                  <a:outerShdw blurRad="38100" dist="38100" dir="2700000" algn="tl">
                    <a:srgbClr val="C0C0C0"/>
                  </a:outerShdw>
                </a:effectLst>
                <a:latin typeface="Comic Sans MS" pitchFamily="66" charset="0"/>
              </a:rPr>
              <a:t>2010</a:t>
            </a:r>
            <a:endParaRPr lang="it-IT" sz="4800" b="1" dirty="0">
              <a:solidFill>
                <a:srgbClr val="20C9F8"/>
              </a:solidFill>
              <a:effectLst>
                <a:outerShdw blurRad="38100" dist="38100" dir="2700000" algn="tl">
                  <a:srgbClr val="C0C0C0"/>
                </a:outerShdw>
              </a:effectLst>
              <a:latin typeface="Comic Sans MS" pitchFamily="66" charset="0"/>
            </a:endParaRPr>
          </a:p>
        </p:txBody>
      </p:sp>
      <p:sp>
        <p:nvSpPr>
          <p:cNvPr id="1027" name="Rectangle 3"/>
          <p:cNvSpPr>
            <a:spLocks noChangeArrowheads="1"/>
          </p:cNvSpPr>
          <p:nvPr/>
        </p:nvSpPr>
        <p:spPr bwMode="auto">
          <a:xfrm>
            <a:off x="5143500" y="0"/>
            <a:ext cx="3857625" cy="2062163"/>
          </a:xfrm>
          <a:prstGeom prst="rect">
            <a:avLst/>
          </a:prstGeom>
          <a:noFill/>
          <a:ln w="9525">
            <a:noFill/>
            <a:miter lim="800000"/>
            <a:headEnd/>
            <a:tailEnd/>
          </a:ln>
          <a:effectLst/>
        </p:spPr>
        <p:txBody>
          <a:bodyPr anchor="ctr">
            <a:spAutoFit/>
          </a:bodyPr>
          <a:lstStyle/>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Parrocchia della CATTEDRALE </a:t>
            </a:r>
          </a:p>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di Pescia</a:t>
            </a:r>
            <a:endParaRPr lang="it-IT" sz="3200" dirty="0">
              <a:solidFill>
                <a:srgbClr val="C00000"/>
              </a:solidFill>
              <a:effectLst>
                <a:outerShdw blurRad="38100" dist="38100" dir="2700000" algn="tl">
                  <a:srgbClr val="000000">
                    <a:alpha val="43137"/>
                  </a:srgbClr>
                </a:outerShdw>
              </a:effectLst>
              <a:latin typeface="Castellar" pitchFamily="18" charset="0"/>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142875" y="0"/>
            <a:ext cx="8786813"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E per la Chiesa che tutti ci unisce: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42844" y="0"/>
            <a:ext cx="8786874"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O Dio, nostro Padre, tu ci dai la gioia di riunirci nella tua Chiesa per dirti il nostro grazie con Cristo Gesù nostro Salvatore. Tu ci hai tanto amato, che hai creato per noi il mondo intero, immenso e meraviglioso.</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rgbClr val="FF0000"/>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Tu ci hai tanto amato, che hai dato a noi il tuo Figlio Gesù per condurci fino a te.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rgbClr val="FF0000"/>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rgbClr val="FF0000"/>
              </a:solidFill>
              <a:effectLst/>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Tu ci hai tanto amato, che hai dato a noi il tuo Santo Spirito per formare in Cristo una sola famiglia.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Gloria a te, Signore, che ci vuoi bene!</a:t>
            </a:r>
            <a:endParaRPr lang="it-IT" sz="4000" dirty="0" smtClean="0">
              <a:solidFill>
                <a:srgbClr val="FF0000"/>
              </a:solidFill>
              <a:latin typeface="Calibri"/>
            </a:endParaRPr>
          </a:p>
          <a:p>
            <a:pPr lvl="0" algn="just" eaLnBrk="0" hangingPunct="0"/>
            <a:r>
              <a:rPr lang="it-IT" sz="4000" dirty="0" smtClean="0">
                <a:solidFill>
                  <a:prstClr val="black"/>
                </a:solidFill>
                <a:latin typeface="Calibri"/>
                <a:ea typeface="Times New Roman" pitchFamily="18" charset="0"/>
              </a:rPr>
              <a:t>Per questi doni del tuo amore ti rendiamo grazie, o Padre, e uniti agli angeli e ai santi, cantiamo insieme la tua gloria:</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41275"/>
            <a:ext cx="4500562" cy="6848475"/>
          </a:xfrm>
          <a:prstGeom prst="rect">
            <a:avLst/>
          </a:prstGeom>
          <a:noFill/>
          <a:ln w="9525">
            <a:noFill/>
            <a:miter lim="800000"/>
            <a:headEnd/>
            <a:tailEnd/>
          </a:ln>
        </p:spPr>
      </p:pic>
      <p:sp>
        <p:nvSpPr>
          <p:cNvPr id="3" name="CasellaDiTesto 2"/>
          <p:cNvSpPr txBox="1"/>
          <p:nvPr/>
        </p:nvSpPr>
        <p:spPr>
          <a:xfrm>
            <a:off x="357188" y="2214563"/>
            <a:ext cx="6643687" cy="1323975"/>
          </a:xfrm>
          <a:prstGeom prst="rect">
            <a:avLst/>
          </a:prstGeom>
          <a:no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p:txBody>
      </p:sp>
    </p:spTree>
  </p:cSld>
  <p:clrMapOvr>
    <a:masterClrMapping/>
  </p:clrMapOvr>
  <mc:AlternateContent xmlns:mc="http://schemas.openxmlformats.org/markup-compatibility/2006">
    <mc:Choice xmlns:p14="http://schemas.microsoft.com/office/powerpoint/2010/main" Requires="p14">
      <p:transition spd="med">
        <p14:conveyor dir="l"/>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fd"/>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6512" y="0"/>
            <a:ext cx="9180512"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9" descr="lu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84988"/>
          </a:xfrm>
          <a:prstGeom prst="rect">
            <a:avLst/>
          </a:prstGeom>
          <a:noFill/>
          <a:ln w="9525">
            <a:noFill/>
            <a:miter lim="800000"/>
            <a:headEnd/>
            <a:tailEnd/>
          </a:ln>
        </p:spPr>
      </p:pic>
      <p:sp>
        <p:nvSpPr>
          <p:cNvPr id="3" name="Rettangolo 2"/>
          <p:cNvSpPr/>
          <p:nvPr/>
        </p:nvSpPr>
        <p:spPr>
          <a:xfrm>
            <a:off x="1500188" y="357188"/>
            <a:ext cx="6643712" cy="2554287"/>
          </a:xfrm>
          <a:prstGeom prst="rect">
            <a:avLst/>
          </a:prstGeom>
          <a:solidFill>
            <a:schemeClr val="bg1"/>
          </a:solidFill>
          <a:effectLst>
            <a:softEdge rad="127000"/>
          </a:effectLst>
        </p:spPr>
        <p:txBody>
          <a:bodyPr>
            <a:spAutoFit/>
          </a:bodyPr>
          <a:lstStyle/>
          <a:p>
            <a:pPr eaLnBrk="0" hangingPunct="0">
              <a:defRPr/>
            </a:pPr>
            <a:r>
              <a:rPr lang="it-IT" sz="4000" dirty="0">
                <a:effectLst>
                  <a:outerShdw blurRad="38100" dist="38100" dir="2700000" algn="tl">
                    <a:srgbClr val="000000">
                      <a:alpha val="43137"/>
                    </a:srgbClr>
                  </a:outerShdw>
                </a:effectLst>
                <a:latin typeface="Britannic Bold" pitchFamily="34" charset="0"/>
              </a:rPr>
              <a:t>I cieli e la terra o Signore, </a:t>
            </a:r>
          </a:p>
          <a:p>
            <a:pPr eaLnBrk="0" hangingPunct="0">
              <a:defRPr/>
            </a:pPr>
            <a:r>
              <a:rPr lang="it-IT" sz="4000" dirty="0">
                <a:effectLst>
                  <a:outerShdw blurRad="38100" dist="38100" dir="2700000" algn="tl">
                    <a:srgbClr val="000000">
                      <a:alpha val="43137"/>
                    </a:srgbClr>
                  </a:outerShdw>
                </a:effectLst>
                <a:latin typeface="Britannic Bold" pitchFamily="34" charset="0"/>
              </a:rPr>
              <a:t>sono pieni di Te</a:t>
            </a:r>
          </a:p>
          <a:p>
            <a:pPr eaLnBrk="0" hangingPunct="0">
              <a:defRPr/>
            </a:pPr>
            <a:r>
              <a:rPr lang="it-IT" sz="4000" dirty="0">
                <a:effectLst>
                  <a:outerShdw blurRad="38100" dist="38100" dir="2700000" algn="tl">
                    <a:srgbClr val="000000">
                      <a:alpha val="43137"/>
                    </a:srgbClr>
                  </a:outerShdw>
                </a:effectLst>
                <a:latin typeface="Britannic Bold" pitchFamily="34" charset="0"/>
              </a:rPr>
              <a:t>I cieli e la terra o Signore, </a:t>
            </a:r>
          </a:p>
          <a:p>
            <a:pPr eaLnBrk="0" hangingPunct="0">
              <a:defRPr/>
            </a:pPr>
            <a:r>
              <a:rPr lang="it-IT" sz="4000" dirty="0">
                <a:effectLst>
                  <a:outerShdw blurRad="38100" dist="38100" dir="2700000" algn="tl">
                    <a:srgbClr val="000000">
                      <a:alpha val="43137"/>
                    </a:srgbClr>
                  </a:outerShdw>
                </a:effectLst>
                <a:latin typeface="Britannic Bold" pitchFamily="34" charset="0"/>
              </a:rPr>
              <a:t>sono pieni di Te</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fd"/>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Sia benedetto Gesù Cristo, tuo Figlio, che ci hai mandato, amico dei piccoli e dei poveri. Egli ci ha insegnato ad amare te, nostro Padre, e ad amarci tra noi come fratelli. È venuto a togliere il peccato, il male che allontana gli uomini da te e li rende cattivi e infelici. Ci ha promesso il dono dello Spirito Santo che rimane sempre con noi perché viviamo come tuoi figli.</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28" descr="resus8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4" name="Rettangolo 3"/>
          <p:cNvSpPr/>
          <p:nvPr/>
        </p:nvSpPr>
        <p:spPr>
          <a:xfrm>
            <a:off x="785813" y="2786063"/>
            <a:ext cx="7786687" cy="2554287"/>
          </a:xfrm>
          <a:prstGeom prst="rect">
            <a:avLst/>
          </a:prstGeom>
          <a:solidFill>
            <a:srgbClr val="FFFF66">
              <a:alpha val="63137"/>
            </a:srgbClr>
          </a:solid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nel nome del Signor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nel nome del Signor </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fd"/>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107504" y="116632"/>
            <a:ext cx="878497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Calibri" pitchFamily="34" charset="0"/>
                <a:ea typeface="Times New Roman" pitchFamily="18" charset="0"/>
              </a:rPr>
              <a:t>Ora ti preghiamo, Dio nostro Padre, manda il tuo Santo Spirito, perché questo pane e questo vino diventino il corpo e il sangue di Gesù Cristo, nostro Signore.</a:t>
            </a:r>
            <a:endParaRPr kumimoji="0" lang="it-IT" sz="4000" b="1" i="0" u="none" strike="noStrike" cap="none" normalizeH="0" baseline="0" dirty="0" smtClean="0">
              <a:ln>
                <a:noFill/>
              </a:ln>
              <a:solidFill>
                <a:schemeClr val="tx1"/>
              </a:solidFill>
              <a:effectLst/>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9459"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Prima della sua morte sulla croce, egli ci lasciò il segno più grande del suo amore: nell’ultima Cena con i suoi discepoli, prese il pane e rese grazie, lo spezzò, lo diede loro e disse:</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MANGIATENE TUTTI: QUESTO È IL MIO CORPO OFFERTO IN SACRIFICIO PER VOI.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latin typeface="Calibri" pitchFamily="34" charset="0"/>
                <a:ea typeface="Times New Roman" pitchFamily="18" charset="0"/>
              </a:rPr>
              <a:t>È il Signore Gesù! Si offre per noi!</a:t>
            </a:r>
            <a:endParaRPr lang="it-IT" sz="4000" dirty="0" smtClean="0">
              <a:solidFill>
                <a:srgbClr val="FF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Allo stesso modo prese il calice del vino e rese grazie, lo diede ai suoi discepoli e disse: </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PRENDETE E BEVETENE TUTTI: QUESTO È IL CALICE DEL MIO SANGUE PER LA NUOVA ED ETERNA ALLEANZA, VERSATO PER VOI E PER TUTTI IN REMISSIONE DEI PECCATI.</a:t>
            </a:r>
            <a:endParaRPr lang="it-IT" sz="4000" b="1" dirty="0" smtClean="0">
              <a:solidFill>
                <a:srgbClr val="000000"/>
              </a:solidFill>
              <a:latin typeface="Calibri" pitchFamily="34" charset="0"/>
            </a:endParaRPr>
          </a:p>
          <a:p>
            <a:pPr lvl="0" algn="just" eaLnBrk="0" hangingPunct="0"/>
            <a:r>
              <a:rPr lang="it-IT" sz="4000" b="1" dirty="0" smtClean="0">
                <a:solidFill>
                  <a:srgbClr val="FF0000"/>
                </a:solidFill>
                <a:latin typeface="Calibri" pitchFamily="34" charset="0"/>
                <a:ea typeface="Times New Roman" pitchFamily="18" charset="0"/>
              </a:rPr>
              <a:t>È il Signore Gesù! Si offre per noi!</a:t>
            </a:r>
            <a:endParaRPr lang="it-IT" sz="4000" dirty="0" smtClean="0">
              <a:solidFill>
                <a:srgbClr val="FF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86874" cy="1323439"/>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Poi disse loro: </a:t>
            </a:r>
          </a:p>
          <a:p>
            <a:pPr lvl="0" algn="just" eaLnBrk="0" hangingPunct="0"/>
            <a:r>
              <a:rPr lang="it-IT" sz="4000" dirty="0" smtClean="0">
                <a:solidFill>
                  <a:srgbClr val="000000"/>
                </a:solidFill>
                <a:latin typeface="Calibri" pitchFamily="34" charset="0"/>
                <a:ea typeface="Times New Roman" pitchFamily="18" charset="0"/>
              </a:rPr>
              <a:t>FATE QUESTO IN MEMORIA </a:t>
            </a:r>
            <a:r>
              <a:rPr lang="it-IT" sz="4000" dirty="0" err="1" smtClean="0">
                <a:solidFill>
                  <a:srgbClr val="000000"/>
                </a:solidFill>
                <a:latin typeface="Calibri" pitchFamily="34" charset="0"/>
                <a:ea typeface="Times New Roman" pitchFamily="18" charset="0"/>
              </a:rPr>
              <a:t>DI</a:t>
            </a:r>
            <a:r>
              <a:rPr lang="it-IT" sz="4000" dirty="0" smtClean="0">
                <a:solidFill>
                  <a:srgbClr val="000000"/>
                </a:solidFill>
                <a:latin typeface="Calibri" pitchFamily="34" charset="0"/>
                <a:ea typeface="Times New Roman" pitchFamily="18" charset="0"/>
              </a:rPr>
              <a:t> ME.</a:t>
            </a:r>
            <a:endParaRPr lang="it-IT" sz="4000" dirty="0" smtClean="0">
              <a:solidFill>
                <a:srgbClr val="00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nvSpPr>
        <p:spPr bwMode="auto">
          <a:xfrm>
            <a:off x="214282" y="0"/>
            <a:ext cx="871543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Noi ricordiamo, o Padre, il tuo Figlio Gesù, morto, risorto, salvatore del mondo. Egli si è offerto nelle nostre mani e noi lo offriamo a te come nostro sacrificio di riconciliazione e di pace.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79653"/>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Ascolta, o Padre, la nostra preghiera e dona lo Spirito del tuo amore a tutti quelli che partecipano alla tua mensa; fa’ che diventino un cuor solo e un’anima sola nella tua Chiesa, con il nostro Papa Benedetto, con il nostro Vescovo Giovanni, con tutti i Vescovi della terra e con quanti lavorano per il bene del tuo popolo.</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sz="4000" dirty="0" smtClean="0">
              <a:solidFill>
                <a:srgbClr val="FF0000"/>
              </a:solidFill>
              <a:latin typeface="Calibri"/>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07915"/>
            <a:ext cx="8715436"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Benedici e proteggi, o Padre, i nostri genitori, i nostri fratelli e i nostri amici e anche quelli che non amiamo abbastanza. Ricordati dei nostri morti.... : prendili con te nella gioia della tua casa.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sz="4000" dirty="0" smtClean="0">
              <a:solidFill>
                <a:srgbClr val="FF0000"/>
              </a:solidFill>
              <a:latin typeface="Calibri"/>
            </a:endParaRPr>
          </a:p>
        </p:txBody>
      </p:sp>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Padre santo, concedi a noi tuoi figli di venire un giorno a te nella festa eterna del tuo Regno con la beata Vergine Maria, Madre di Dio e Madre nostra. Con tutti gli amici di Gesù canteremo per sempre la tua gloria.</a:t>
            </a:r>
            <a:endParaRPr lang="it-IT" sz="4000" dirty="0" smtClean="0">
              <a:solidFill>
                <a:prstClr val="black"/>
              </a:solidFill>
              <a:latin typeface="Calibri"/>
            </a:endParaRPr>
          </a:p>
          <a:p>
            <a:pPr lvl="0" algn="just" eaLnBrk="0" hangingPunct="0"/>
            <a:r>
              <a:rPr lang="it-IT" sz="4000" b="1" dirty="0" smtClean="0">
                <a:solidFill>
                  <a:srgbClr val="FF0000"/>
                </a:solidFill>
                <a:latin typeface="Calibri"/>
                <a:ea typeface="Times New Roman" pitchFamily="18" charset="0"/>
              </a:rPr>
              <a:t>Un cuor solo, un’anima sola, per la tua gloria, Signore!</a:t>
            </a:r>
            <a:endParaRPr lang="it-IT"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0000FF"/>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0000FF"/>
              </a:solidFill>
              <a:effectLst>
                <a:outerShdw blurRad="38100" dist="38100" dir="2700000" algn="tl">
                  <a:srgbClr val="000000">
                    <a:alpha val="43137"/>
                  </a:srgbClr>
                </a:outerShdw>
              </a:effectLst>
            </a:endParaRPr>
          </a:p>
          <a:p>
            <a:pPr algn="r" eaLnBrk="0" hangingPunct="0">
              <a:defRPr/>
            </a:pPr>
            <a:r>
              <a:rPr lang="it-IT" sz="4400" b="1" dirty="0">
                <a:solidFill>
                  <a:srgbClr val="0000FF"/>
                </a:solidFill>
                <a:effectLst>
                  <a:outerShdw blurRad="38100" dist="38100" dir="2700000" algn="tl">
                    <a:srgbClr val="000000">
                      <a:alpha val="43137"/>
                    </a:srgbClr>
                  </a:outerShdw>
                </a:effectLst>
                <a:ea typeface="Times New Roman" pitchFamily="18" charset="0"/>
              </a:rPr>
              <a:t>Amen.</a:t>
            </a:r>
            <a:endParaRPr lang="it-IT" sz="4400" dirty="0">
              <a:solidFill>
                <a:srgbClr val="0000FF"/>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214282" y="0"/>
            <a:ext cx="871543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Il nostro Dio è buono verso tutti e come ha detto Gesù, fa sorgere il sole e fa scendere la pioggia per i buoni e per i cattivi. Tenendoci tutti per mano, uniamo la nostra voce per invocare Dio come Padre di tutti gli uomini, perché imparino a volersi bene e a perdonarsi come fratelli.</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ma liberaci dal male.</a:t>
            </a:r>
            <a:endParaRPr lang="it-IT" sz="36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05 Fotografie\Cattedrale\Maddalena\Natale 2005 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4338" name="Rectangle 1"/>
          <p:cNvSpPr>
            <a:spLocks noChangeArrowheads="1"/>
          </p:cNvSpPr>
          <p:nvPr/>
        </p:nvSpPr>
        <p:spPr bwMode="auto">
          <a:xfrm>
            <a:off x="228600" y="24607"/>
            <a:ext cx="8715375" cy="1938992"/>
          </a:xfrm>
          <a:prstGeom prst="rect">
            <a:avLst/>
          </a:prstGeom>
          <a:solidFill>
            <a:srgbClr val="990000">
              <a:alpha val="47059"/>
            </a:srgbClr>
          </a:solidFill>
          <a:ln w="9525">
            <a:noFill/>
            <a:miter lim="800000"/>
            <a:headEnd/>
            <a:tailEnd/>
          </a:ln>
          <a:effectLst>
            <a:softEdge rad="63500"/>
          </a:effectLst>
        </p:spPr>
        <p:txBody>
          <a:bodyPr anchor="ctr">
            <a:spAutoFit/>
          </a:bodyPr>
          <a:lstStyle/>
          <a:p>
            <a:pPr algn="just"/>
            <a:r>
              <a:rPr lang="it-IT" sz="4000" b="1"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Nel nome del Padre e del Figlio e dello Spirito Santo. 	</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endPar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endParaRPr>
          </a:p>
          <a:p>
            <a:pPr algn="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Amen</a:t>
            </a:r>
            <a:r>
              <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rPr>
              <a:t>  .</a:t>
            </a:r>
            <a:endParaRPr lang="it-IT" sz="4000" b="1" dirty="0">
              <a:solidFill>
                <a:schemeClr val="bg1"/>
              </a:solidFill>
              <a:effectLst>
                <a:glow rad="228600">
                  <a:schemeClr val="tx1"/>
                </a:glow>
                <a:outerShdw blurRad="38100" dist="38100" dir="2700000" algn="tl">
                  <a:srgbClr val="000000">
                    <a:alpha val="43137"/>
                  </a:srgbClr>
                </a:outerShdw>
              </a:effectLst>
              <a:latin typeface="Calibri" pitchFamily="34" charset="0"/>
              <a:cs typeface="Times New Roman" pitchFamily="18" charset="0"/>
            </a:endParaRPr>
          </a:p>
        </p:txBody>
      </p:sp>
      <p:sp>
        <p:nvSpPr>
          <p:cNvPr id="4" name="Rettangolo 3"/>
          <p:cNvSpPr/>
          <p:nvPr/>
        </p:nvSpPr>
        <p:spPr>
          <a:xfrm>
            <a:off x="214282" y="4786322"/>
            <a:ext cx="8929718" cy="707886"/>
          </a:xfrm>
          <a:prstGeom prst="rect">
            <a:avLst/>
          </a:prstGeom>
          <a:solidFill>
            <a:srgbClr val="FFFFFF">
              <a:alpha val="80000"/>
            </a:srgbClr>
          </a:solidFill>
          <a:effectLst>
            <a:softEdge rad="127000"/>
          </a:effectLst>
        </p:spPr>
        <p:txBody>
          <a:bodyPr wrap="square">
            <a:spAutoFit/>
          </a:bodyPr>
          <a:lstStyle/>
          <a:p>
            <a:pPr lvl="0" algn="ctr"/>
            <a:r>
              <a:rPr lang="it-IT" sz="4000" b="1" dirty="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Il Signore sia con </a:t>
            </a:r>
            <a:r>
              <a:rPr lang="it-IT" sz="4000" b="1" dirty="0" smtClean="0">
                <a:solidFill>
                  <a:sysClr val="windowText" lastClr="000000"/>
                </a:solidFill>
                <a:effectLst>
                  <a:outerShdw blurRad="38100" dist="38100" dir="2700000" algn="tl">
                    <a:srgbClr val="000000">
                      <a:alpha val="43137"/>
                    </a:srgbClr>
                  </a:outerShdw>
                </a:effectLst>
                <a:latin typeface="Calibri" pitchFamily="34" charset="0"/>
                <a:cs typeface="Times New Roman" pitchFamily="18" charset="0"/>
              </a:rPr>
              <a:t>voi.</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91C6F7"/>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con il tuo spirito.</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14282" y="0"/>
            <a:ext cx="864399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Liberaci, o Signore, da tutti i mali, concedi la pace ai nostri giorni, e con l’aiuto della tua misericordia vivremo sempre liberi dal peccato e sicuri da ogni turbamento, nell’attesa che si compia la beata speranza e venga il nostro salvatore Gesù Cristo. </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5436097" y="857250"/>
            <a:ext cx="3707904" cy="4154488"/>
          </a:xfrm>
          <a:prstGeom prst="rect">
            <a:avLst/>
          </a:prstGeom>
          <a:noFill/>
          <a:ln w="9525">
            <a:noFill/>
            <a:miter lim="800000"/>
            <a:headEnd/>
            <a:tailEnd/>
          </a:ln>
          <a:effectLst/>
        </p:spPr>
        <p:txBody>
          <a:bodyPr wrap="square" anchor="ctr">
            <a:spAutoFit/>
          </a:bodyPr>
          <a:lstStyle/>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pic>
        <p:nvPicPr>
          <p:cNvPr id="8194" name="Picture 2" descr="C:\Users\fede\Desktop\La Risurrezione di Ges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284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632311"/>
          </a:xfrm>
          <a:prstGeom prst="rect">
            <a:avLst/>
          </a:prstGeom>
        </p:spPr>
        <p:txBody>
          <a:bodyPr wrap="square">
            <a:spAutoFit/>
          </a:bodyPr>
          <a:lstStyle/>
          <a:p>
            <a:pPr lvl="0" eaLnBrk="0" hangingPunct="0"/>
            <a:r>
              <a:rPr lang="it-IT" sz="4000" dirty="0" smtClean="0">
                <a:solidFill>
                  <a:prstClr val="black"/>
                </a:solidFill>
                <a:latin typeface="Calibri"/>
                <a:ea typeface="Times New Roman" pitchFamily="18" charset="0"/>
              </a:rPr>
              <a:t>Signore Gesù Cristo, che hai detto ai tuoi apostoli: Vi lascio la pace, vi do la mia pace, non guardare ai nostri peccati, ma alla fede della tua Chiesa, e donale unità e pace secondo la tua volontà. Tu che vivi e regni nei secoli dei secoli.</a:t>
            </a:r>
            <a:r>
              <a:rPr lang="it-IT" sz="4000" dirty="0" smtClean="0">
                <a:solidFill>
                  <a:prstClr val="black"/>
                </a:solidFill>
                <a:latin typeface="Calibri"/>
                <a:ea typeface="Times New Roman" pitchFamily="18" charset="0"/>
                <a:cs typeface="Times New Roman" pitchFamily="18" charset="0"/>
                <a:sym typeface="Courier New" pitchFamily="49" charset="0"/>
              </a:rPr>
              <a:t>	</a:t>
            </a:r>
            <a:r>
              <a:rPr lang="it-IT" sz="4000" b="1" dirty="0" smtClean="0">
                <a:solidFill>
                  <a:prstClr val="black"/>
                </a:solidFill>
                <a:latin typeface="Calibri"/>
                <a:ea typeface="Times New Roman" pitchFamily="18" charset="0"/>
                <a:cs typeface="Times New Roman" pitchFamily="18" charset="0"/>
                <a:sym typeface="Courier New" pitchFamily="49" charset="0"/>
              </a:rPr>
              <a:t>Amen.</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La pace del Signore sia sempre con voi.	</a:t>
            </a:r>
          </a:p>
          <a:p>
            <a:pPr lvl="0" eaLnBrk="0" hangingPunct="0"/>
            <a:r>
              <a:rPr lang="it-IT" sz="4000" b="1" dirty="0" smtClean="0">
                <a:solidFill>
                  <a:prstClr val="black"/>
                </a:solidFill>
                <a:latin typeface="Calibri"/>
                <a:ea typeface="Times New Roman" pitchFamily="18" charset="0"/>
                <a:cs typeface="Times New Roman" pitchFamily="18" charset="0"/>
                <a:sym typeface="Courier New" pitchFamily="49" charset="0"/>
              </a:rPr>
              <a:t>E con il tuo spirito.</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Scambiatevi un segno di pace.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74755"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7577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7782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7885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7885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738"/>
            <a:ext cx="9144000" cy="4684712"/>
          </a:xfrm>
          <a:prstGeom prst="rect">
            <a:avLst/>
          </a:prstGeom>
          <a:noFill/>
          <a:ln w="9525">
            <a:noFill/>
            <a:miter lim="800000"/>
            <a:headEnd/>
            <a:tailEnd/>
          </a:ln>
        </p:spPr>
      </p:pic>
      <p:sp>
        <p:nvSpPr>
          <p:cNvPr id="79875"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pPr eaLnBrk="0" hangingPunct="0"/>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79876"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688"/>
            <a:ext cx="9144000" cy="4786312"/>
          </a:xfrm>
          <a:prstGeom prst="rect">
            <a:avLst/>
          </a:prstGeom>
          <a:noFill/>
          <a:ln w="9525">
            <a:noFill/>
            <a:miter lim="800000"/>
            <a:headEnd/>
            <a:tailEnd/>
          </a:ln>
        </p:spPr>
      </p:pic>
      <p:sp>
        <p:nvSpPr>
          <p:cNvPr id="80899"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pPr eaLnBrk="0" hangingPunct="0"/>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pPr eaLnBrk="0" hangingPunct="0"/>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2" descr="Inizio anno catechistico 2007 0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1507" name="Rettangolo 1"/>
          <p:cNvSpPr>
            <a:spLocks noChangeArrowheads="1"/>
          </p:cNvSpPr>
          <p:nvPr/>
        </p:nvSpPr>
        <p:spPr bwMode="auto">
          <a:xfrm>
            <a:off x="250031" y="2455862"/>
            <a:ext cx="8643937" cy="4402138"/>
          </a:xfrm>
          <a:prstGeom prst="rect">
            <a:avLst/>
          </a:prstGeom>
          <a:solidFill>
            <a:srgbClr val="FFFFFF">
              <a:alpha val="80000"/>
            </a:srgbClr>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p>
            <a:pPr algn="ctr" eaLnBrk="0" hangingPunct="0"/>
            <a:r>
              <a:rPr lang="it-IT" sz="4000" dirty="0">
                <a:solidFill>
                  <a:srgbClr val="000000"/>
                </a:solidFill>
                <a:latin typeface="Calibri" pitchFamily="34" charset="0"/>
                <a:cs typeface="Times New Roman" pitchFamily="18" charset="0"/>
              </a:rPr>
              <a:t>Inaugurando l'anno catechistico</a:t>
            </a:r>
            <a:r>
              <a:rPr lang="it-IT" sz="4000" dirty="0" smtClean="0">
                <a:solidFill>
                  <a:srgbClr val="000000"/>
                </a:solidFill>
                <a:latin typeface="Calibri" pitchFamily="34" charset="0"/>
                <a:cs typeface="Times New Roman" pitchFamily="18" charset="0"/>
              </a:rPr>
              <a:t>,</a:t>
            </a:r>
          </a:p>
          <a:p>
            <a:pPr algn="ctr" eaLnBrk="0" hangingPunct="0"/>
            <a:r>
              <a:rPr lang="it-IT" sz="4000" dirty="0" smtClean="0">
                <a:solidFill>
                  <a:srgbClr val="000000"/>
                </a:solidFill>
                <a:latin typeface="Calibri" pitchFamily="34" charset="0"/>
                <a:cs typeface="Times New Roman" pitchFamily="18" charset="0"/>
              </a:rPr>
              <a:t>vogliamo </a:t>
            </a:r>
            <a:r>
              <a:rPr lang="it-IT" sz="4000" dirty="0">
                <a:solidFill>
                  <a:srgbClr val="000000"/>
                </a:solidFill>
                <a:latin typeface="Calibri" pitchFamily="34" charset="0"/>
                <a:cs typeface="Times New Roman" pitchFamily="18" charset="0"/>
              </a:rPr>
              <a:t>tutti, bambini, ragazzi, genitori, catechisti, suore e parroco, prendere coscienza dell'importanza della Parola di Dio, ascoltata e proclamata con fede negli incontri di catechismo e nella celebrazione della Messa. </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57938" cy="6888163"/>
          </a:xfrm>
          <a:prstGeom prst="rect">
            <a:avLst/>
          </a:prstGeom>
          <a:noFill/>
          <a:ln w="9525">
            <a:noFill/>
            <a:miter lim="800000"/>
            <a:headEnd/>
            <a:tailEnd/>
          </a:ln>
        </p:spPr>
      </p:pic>
      <p:sp>
        <p:nvSpPr>
          <p:cNvPr id="8192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extLst>
              <a:ext uri="{28A0092B-C50C-407E-A947-70E740481C1C}">
                <a14:useLocalDpi xmlns:a14="http://schemas.microsoft.com/office/drawing/2010/main" val="0"/>
              </a:ext>
            </a:extLst>
          </a:blip>
          <a:srcRect/>
          <a:stretch>
            <a:fillRect/>
          </a:stretch>
        </p:blipFill>
        <p:spPr bwMode="auto">
          <a:xfrm>
            <a:off x="0" y="0"/>
            <a:ext cx="6000750" cy="6858000"/>
          </a:xfrm>
          <a:prstGeom prst="rect">
            <a:avLst/>
          </a:prstGeom>
          <a:noFill/>
          <a:ln w="9525">
            <a:noFill/>
            <a:miter lim="800000"/>
            <a:headEnd/>
            <a:tailEnd/>
          </a:ln>
        </p:spPr>
      </p:pic>
      <p:sp>
        <p:nvSpPr>
          <p:cNvPr id="8294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499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8601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8602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176077"/>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eaLnBrk="0" hangingPunct="0">
              <a:defRPr/>
            </a:pPr>
            <a:r>
              <a:rPr lang="it-IT" sz="4000" b="1" dirty="0">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dona a noi la pace.</a:t>
            </a:r>
            <a:endParaRPr lang="it-IT" sz="40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173502"/>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eaLnBrk="0" hangingPunct="0">
              <a:defRPr/>
            </a:pPr>
            <a:r>
              <a:rPr lang="it-IT" sz="4000" dirty="0">
                <a:ea typeface="Times New Roman" pitchFamily="18" charset="0"/>
              </a:rPr>
              <a:t>Beati gli invitati </a:t>
            </a:r>
          </a:p>
          <a:p>
            <a:pPr algn="just" eaLnBrk="0" hangingPunct="0">
              <a:defRPr/>
            </a:pPr>
            <a:r>
              <a:rPr lang="it-IT" sz="4000" dirty="0">
                <a:ea typeface="Times New Roman" pitchFamily="18" charset="0"/>
              </a:rPr>
              <a:t>alla Cena del Signore. </a:t>
            </a:r>
          </a:p>
          <a:p>
            <a:pPr algn="just" eaLnBrk="0" hangingPunct="0">
              <a:defRPr/>
            </a:pPr>
            <a:r>
              <a:rPr lang="it-IT" sz="4000" dirty="0">
                <a:ea typeface="Times New Roman" pitchFamily="18" charset="0"/>
              </a:rPr>
              <a:t>Ecco l’agnello di Dio, </a:t>
            </a:r>
          </a:p>
          <a:p>
            <a:pPr algn="just" eaLnBrk="0" hangingPunct="0">
              <a:defRPr/>
            </a:pPr>
            <a:r>
              <a:rPr lang="it-IT" sz="4000" dirty="0">
                <a:ea typeface="Times New Roman" pitchFamily="18" charset="0"/>
              </a:rPr>
              <a:t>che toglie i peccati del mondo.</a:t>
            </a:r>
          </a:p>
          <a:p>
            <a:pPr algn="just" eaLnBrk="0" hangingPunct="0">
              <a:defRPr/>
            </a:pPr>
            <a:endParaRPr lang="it-IT" sz="1600" dirty="0"/>
          </a:p>
          <a:p>
            <a:pPr algn="just" eaLnBrk="0" hangingPunct="0">
              <a:defRPr/>
            </a:pPr>
            <a:r>
              <a:rPr lang="it-IT" sz="4000" b="1" dirty="0">
                <a:effectLst>
                  <a:outerShdw blurRad="38100" dist="38100" dir="2700000" algn="tl">
                    <a:srgbClr val="000000">
                      <a:alpha val="43137"/>
                    </a:srgbClr>
                  </a:outerShdw>
                </a:effectLst>
                <a:ea typeface="Times New Roman" pitchFamily="18" charset="0"/>
              </a:rPr>
              <a:t>O Signore, non son degno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di partecipare alla tua mensa:</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ma di’ soltanto una parola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e io sarò salvato.</a:t>
            </a:r>
            <a:endParaRPr lang="it-IT" sz="40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2" descr="Inizio anno catechistico 2007 017.jp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2531" name="Rettangolo 1"/>
          <p:cNvSpPr>
            <a:spLocks noChangeArrowheads="1"/>
          </p:cNvSpPr>
          <p:nvPr/>
        </p:nvSpPr>
        <p:spPr bwMode="auto">
          <a:xfrm>
            <a:off x="214312" y="3429000"/>
            <a:ext cx="8715375" cy="3170237"/>
          </a:xfrm>
          <a:prstGeom prst="rect">
            <a:avLst/>
          </a:prstGeom>
          <a:solidFill>
            <a:srgbClr val="FFFFFF">
              <a:alpha val="65098"/>
            </a:srgbClr>
          </a:solidFill>
          <a:ln w="9525">
            <a:noFill/>
            <a:miter lim="800000"/>
            <a:headEnd/>
            <a:tailEnd/>
          </a:ln>
        </p:spPr>
        <p:txBody>
          <a:bodyPr>
            <a:spAutoFit/>
          </a:bodyPr>
          <a:lstStyle/>
          <a:p>
            <a:pPr algn="just" eaLnBrk="0" hangingPunct="0"/>
            <a:r>
              <a:rPr lang="it-IT" sz="4000" dirty="0">
                <a:solidFill>
                  <a:srgbClr val="000000"/>
                </a:solidFill>
                <a:latin typeface="Calibri" pitchFamily="34" charset="0"/>
                <a:cs typeface="Times New Roman" pitchFamily="18" charset="0"/>
              </a:rPr>
              <a:t>Perciò, come primo gesto di apertura di questo anno catechistico, accogliamo con gioia il libro della Sacra Scrittura, esso rappresenta il Signore che, in mezzo a noi, ci parla come un amico e un padre.</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1" descr="Carta"/>
          <p:cNvSpPr>
            <a:spLocks noChangeArrowheads="1" noChangeShapeType="1" noTextEdit="1"/>
          </p:cNvSpPr>
          <p:nvPr/>
        </p:nvSpPr>
        <p:spPr bwMode="auto">
          <a:xfrm>
            <a:off x="1071563" y="785813"/>
            <a:ext cx="6786562" cy="5643562"/>
          </a:xfrm>
          <a:prstGeom prst="rect">
            <a:avLst/>
          </a:prstGeom>
        </p:spPr>
        <p:txBody>
          <a:bodyPr wrap="none" fromWordArt="1">
            <a:prstTxWarp prst="textDeflateInflate">
              <a:avLst>
                <a:gd name="adj" fmla="val 28028"/>
              </a:avLst>
            </a:prstTxWarp>
          </a:bodyPr>
          <a:lstStyle/>
          <a:p>
            <a:pPr algn="ctr"/>
            <a:r>
              <a:rPr lang="it-IT" sz="3600" kern="10">
                <a:ln w="9525">
                  <a:solidFill>
                    <a:srgbClr val="008000"/>
                  </a:solidFill>
                  <a:round/>
                  <a:headEnd/>
                  <a:tailEnd/>
                </a:ln>
                <a:blipFill dpi="0" rotWithShape="0">
                  <a:blip r:embed="rId2"/>
                  <a:srcRect/>
                  <a:tile tx="0" ty="0" sx="100000" sy="100000" flip="none" algn="tl"/>
                </a:blipFill>
                <a:effectLst>
                  <a:outerShdw dist="107763" dir="13500000" sx="75000" sy="75000" algn="tl" rotWithShape="0">
                    <a:srgbClr val="C7DFD3">
                      <a:alpha val="50000"/>
                    </a:srgbClr>
                  </a:outerShdw>
                </a:effectLst>
                <a:latin typeface="Cooper Black"/>
              </a:rPr>
              <a:t>ECCOMI  MANDA  ME</a:t>
            </a:r>
          </a:p>
        </p:txBody>
      </p:sp>
      <p:pic>
        <p:nvPicPr>
          <p:cNvPr id="89091" name="Picture 2" descr="Clicca per immagine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571750"/>
            <a:ext cx="321945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http://www.geocities.com/comunistasdeconselhos/contrapo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FFFFFF">
              <a:alpha val="85098"/>
            </a:srgbClr>
          </a:solidFill>
          <a:ln w="9525">
            <a:noFill/>
            <a:miter lim="800000"/>
            <a:headEnd/>
            <a:tailEnd/>
          </a:ln>
          <a:effectLst>
            <a:softEdge rad="127000"/>
          </a:effectLst>
        </p:spPr>
        <p:txBody>
          <a:bodyPr anchor="ctr">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Se le ore di una vita vuota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ti regalano soltanto solitudine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e i tuoi giorni sono tutti uguali,</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M:\09 Presentazioni\Immagine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357158" y="1643050"/>
            <a:ext cx="4929222" cy="3046988"/>
          </a:xfrm>
          <a:prstGeom prst="rect">
            <a:avLst/>
          </a:prstGeom>
          <a:solidFill>
            <a:srgbClr val="FFFFFF">
              <a:alpha val="69804"/>
            </a:srgbClr>
          </a:solidFill>
          <a:ln w="9525">
            <a:noFill/>
            <a:miter lim="800000"/>
            <a:headEnd/>
            <a:tailEnd/>
          </a:ln>
          <a:effectLst>
            <a:softEdge rad="127000"/>
          </a:effectLst>
        </p:spPr>
        <p:txBody>
          <a:bodyPr>
            <a:spAutoFit/>
          </a:bodyPr>
          <a:lstStyle/>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per mettere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defRPr/>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rgbClr val="0000FF"/>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11113"/>
            <a:ext cx="4500562" cy="684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C:\Documents and Settings\adriano\Documenti\Immagini\acr\acr-enr_0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858000" cy="255454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Se gli amici servono soltanto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a passare in allegria ore inutili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2536825" y="4000500"/>
            <a:ext cx="6607175" cy="2554288"/>
          </a:xfrm>
          <a:prstGeom prst="rect">
            <a:avLst/>
          </a:prstGeom>
          <a:solidFill>
            <a:srgbClr val="06A12A">
              <a:alpha val="50000"/>
            </a:srgbClr>
          </a:solidFill>
          <a:ln w="9525">
            <a:noFill/>
            <a:miter lim="800000"/>
            <a:headEnd/>
            <a:tailEnd/>
          </a:ln>
          <a:effectLst/>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Passeranno i cieli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e passerà la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la sua Parola non passerà alleluia, </a:t>
            </a:r>
            <a:r>
              <a:rPr lang="it-IT" sz="4000" b="1" i="1" dirty="0" err="1">
                <a:solidFill>
                  <a:schemeClr val="bg1"/>
                </a:solidFill>
                <a:effectLst>
                  <a:outerShdw blurRad="38100" dist="38100" dir="2700000" algn="tl">
                    <a:srgbClr val="000000"/>
                  </a:outerShdw>
                </a:effectLst>
                <a:latin typeface="Comic Sans MS" pitchFamily="66" charset="0"/>
                <a:cs typeface="+mn-cs"/>
              </a:rPr>
              <a:t>alleluia</a:t>
            </a:r>
            <a:r>
              <a:rPr lang="it-IT" sz="4000" b="1" i="1" dirty="0">
                <a:solidFill>
                  <a:schemeClr val="bg1"/>
                </a:solidFill>
                <a:effectLst>
                  <a:outerShdw blurRad="38100" dist="38100" dir="2700000" algn="tl">
                    <a:srgbClr val="000000"/>
                  </a:outerShdw>
                </a:effectLst>
                <a:latin typeface="Comic Sans MS" pitchFamily="66" charset="0"/>
                <a:cs typeface="+mn-cs"/>
              </a:rPr>
              <a:t>.</a:t>
            </a:r>
          </a:p>
        </p:txBody>
      </p:sp>
      <p:sp>
        <p:nvSpPr>
          <p:cNvPr id="5" name="WordArt 4"/>
          <p:cNvSpPr>
            <a:spLocks noChangeArrowheads="1" noChangeShapeType="1" noTextEdit="1"/>
          </p:cNvSpPr>
          <p:nvPr/>
        </p:nvSpPr>
        <p:spPr bwMode="auto">
          <a:xfrm>
            <a:off x="179512" y="116632"/>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dirty="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3" presetClass="entr" presetSubtype="528" fill="hold" grpId="0" nodeType="after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7000" fill="hold"/>
                                        <p:tgtEl>
                                          <p:spTgt spid="5123"/>
                                        </p:tgtEl>
                                        <p:attrNameLst>
                                          <p:attrName>ppt_w</p:attrName>
                                        </p:attrNameLst>
                                      </p:cBhvr>
                                      <p:tavLst>
                                        <p:tav tm="0">
                                          <p:val>
                                            <p:fltVal val="0"/>
                                          </p:val>
                                        </p:tav>
                                        <p:tav tm="100000">
                                          <p:val>
                                            <p:strVal val="#ppt_w"/>
                                          </p:val>
                                        </p:tav>
                                      </p:tavLst>
                                    </p:anim>
                                    <p:anim calcmode="lin" valueType="num">
                                      <p:cBhvr>
                                        <p:cTn id="13" dur="7000" fill="hold"/>
                                        <p:tgtEl>
                                          <p:spTgt spid="5123"/>
                                        </p:tgtEl>
                                        <p:attrNameLst>
                                          <p:attrName>ppt_h</p:attrName>
                                        </p:attrNameLst>
                                      </p:cBhvr>
                                      <p:tavLst>
                                        <p:tav tm="0">
                                          <p:val>
                                            <p:fltVal val="0"/>
                                          </p:val>
                                        </p:tav>
                                        <p:tav tm="100000">
                                          <p:val>
                                            <p:strVal val="#ppt_h"/>
                                          </p:val>
                                        </p:tav>
                                      </p:tavLst>
                                    </p:anim>
                                    <p:anim calcmode="lin" valueType="num">
                                      <p:cBhvr>
                                        <p:cTn id="14" dur="7000" fill="hold"/>
                                        <p:tgtEl>
                                          <p:spTgt spid="5123"/>
                                        </p:tgtEl>
                                        <p:attrNameLst>
                                          <p:attrName>ppt_x</p:attrName>
                                        </p:attrNameLst>
                                      </p:cBhvr>
                                      <p:tavLst>
                                        <p:tav tm="0">
                                          <p:val>
                                            <p:fltVal val="0.5"/>
                                          </p:val>
                                        </p:tav>
                                        <p:tav tm="100000">
                                          <p:val>
                                            <p:strVal val="#ppt_x"/>
                                          </p:val>
                                        </p:tav>
                                      </p:tavLst>
                                    </p:anim>
                                    <p:anim calcmode="lin" valueType="num">
                                      <p:cBhvr>
                                        <p:cTn id="15" dur="7000" fill="hold"/>
                                        <p:tgtEl>
                                          <p:spTgt spid="51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2" descr="Immagine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2" descr="Immagine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Immagine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6304185" cy="2554288"/>
          </a:xfrm>
          <a:prstGeom prst="rect">
            <a:avLst/>
          </a:prstGeom>
          <a:solidFill>
            <a:srgbClr val="FFFFFF"/>
          </a:solidFill>
        </p:spPr>
        <p:txBody>
          <a:bodyPr wrap="square">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Fai silenzio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dentro alla tua vita: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scoprirai che l'amore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chiama sempre per nome.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http://foto.fizteh.ru/foto/galleries/stopthemoment/stopthemoment_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ttangolo 1"/>
          <p:cNvSpPr>
            <a:spLocks noChangeArrowheads="1"/>
          </p:cNvSpPr>
          <p:nvPr/>
        </p:nvSpPr>
        <p:spPr bwMode="auto">
          <a:xfrm>
            <a:off x="3857620" y="857232"/>
            <a:ext cx="5286380" cy="3785652"/>
          </a:xfrm>
          <a:prstGeom prst="rect">
            <a:avLst/>
          </a:prstGeom>
          <a:noFill/>
          <a:ln w="9525">
            <a:noFill/>
            <a:miter lim="800000"/>
            <a:headEnd/>
            <a:tailEnd/>
          </a:ln>
        </p:spPr>
        <p:txBody>
          <a:bodyPr wrap="square">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endParaRPr lang="it-IT" sz="4000" dirty="0" smtClean="0">
              <a:solidFill>
                <a:srgbClr val="000000"/>
              </a:solidFill>
              <a:latin typeface="Calibri" pitchFamily="34" charset="0"/>
            </a:endParaRPr>
          </a:p>
          <a:p>
            <a:pPr eaLnBrk="0" hangingPunct="0"/>
            <a:r>
              <a:rPr lang="it-IT" sz="4000" dirty="0" smtClean="0">
                <a:solidFill>
                  <a:srgbClr val="000000"/>
                </a:solidFill>
                <a:latin typeface="Calibri" pitchFamily="34" charset="0"/>
              </a:rPr>
              <a:t>secondo </a:t>
            </a:r>
            <a:r>
              <a:rPr lang="it-IT" sz="4000" dirty="0">
                <a:solidFill>
                  <a:srgbClr val="000000"/>
                </a:solidFill>
                <a:latin typeface="Calibri" pitchFamily="34" charset="0"/>
              </a:rPr>
              <a:t>Marco.</a:t>
            </a: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4" name="Picture 4" descr="C:\Users\Fede\Desktop\22100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9474"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7"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7%20gr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ma se vuoi </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M:\09 Presentazioni\Immagi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solidFill>
            <a:srgbClr val="FFFFFF">
              <a:alpha val="69804"/>
            </a:srgbClr>
          </a:solidFill>
          <a:ln w="9525">
            <a:noFill/>
            <a:miter lim="800000"/>
            <a:headEnd/>
            <a:tailEnd/>
          </a:ln>
        </p:spPr>
        <p:txBody>
          <a:bodyPr>
            <a:spAutoFit/>
          </a:bodyPr>
          <a:lstStyle/>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p>
          <a:p>
            <a:pPr algn="ctr" eaLnBrk="0" fontAlgn="auto" hangingPunct="0">
              <a:spcBef>
                <a:spcPts val="0"/>
              </a:spcBef>
              <a:spcAft>
                <a:spcPts val="0"/>
              </a:spcAft>
            </a:pPr>
            <a:r>
              <a:rPr lang="it-IT" sz="4000" b="1" dirty="0">
                <a:solidFill>
                  <a:srgbClr val="0000FF"/>
                </a:solidFill>
                <a:effectLst>
                  <a:outerShdw blurRad="38100" dist="38100" dir="2700000" algn="tl">
                    <a:srgbClr val="000000">
                      <a:alpha val="43137"/>
                    </a:srgbClr>
                  </a:outerShdw>
                </a:effectLst>
                <a:latin typeface="Comic Sans MS" pitchFamily="66" charset="0"/>
                <a:cs typeface="Times New Roman" pitchFamily="18" charset="0"/>
              </a:rPr>
              <a:t>piccoli semi,</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mmag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643438" y="0"/>
            <a:ext cx="4500562" cy="6846888"/>
          </a:xfrm>
          <a:prstGeom prst="rect">
            <a:avLst/>
          </a:prstGeom>
          <a:noFill/>
          <a:ln w="9525">
            <a:noFill/>
            <a:miter lim="800000"/>
            <a:headEnd/>
            <a:tailEnd/>
          </a:ln>
        </p:spPr>
      </p:pic>
      <p:sp>
        <p:nvSpPr>
          <p:cNvPr id="114692" name="CasellaDiTesto 4">
            <a:hlinkClick r:id="rId3" action="ppaction://hlinksldjump"/>
          </p:cNvPr>
          <p:cNvSpPr txBox="1">
            <a:spLocks noChangeArrowheads="1"/>
          </p:cNvSpPr>
          <p:nvPr/>
        </p:nvSpPr>
        <p:spPr bwMode="auto">
          <a:xfrm>
            <a:off x="8001000" y="6396038"/>
            <a:ext cx="357188" cy="461962"/>
          </a:xfrm>
          <a:prstGeom prst="rect">
            <a:avLst/>
          </a:prstGeom>
          <a:noFill/>
          <a:ln w="9525">
            <a:noFill/>
            <a:miter lim="800000"/>
            <a:headEnd/>
            <a:tailEnd/>
          </a:ln>
        </p:spPr>
        <p:txBody>
          <a:bodyPr>
            <a:spAutoFit/>
          </a:bodyPr>
          <a:lstStyle/>
          <a:p>
            <a:pPr eaLnBrk="0" hangingPunct="0"/>
            <a:r>
              <a:rPr lang="it-IT" dirty="0"/>
              <a:t>R</a:t>
            </a:r>
          </a:p>
        </p:txBody>
      </p:sp>
      <p:sp>
        <p:nvSpPr>
          <p:cNvPr id="114693" name="CasellaDiTesto 5">
            <a:hlinkClick r:id="rId4" action="ppaction://hlinksldjump"/>
          </p:cNvPr>
          <p:cNvSpPr txBox="1">
            <a:spLocks noChangeArrowheads="1"/>
          </p:cNvSpPr>
          <p:nvPr/>
        </p:nvSpPr>
        <p:spPr bwMode="auto">
          <a:xfrm>
            <a:off x="8572500" y="6396038"/>
            <a:ext cx="357188" cy="461962"/>
          </a:xfrm>
          <a:prstGeom prst="rect">
            <a:avLst/>
          </a:prstGeom>
          <a:noFill/>
          <a:ln w="9525">
            <a:noFill/>
            <a:miter lim="800000"/>
            <a:headEnd/>
            <a:tailEnd/>
          </a:ln>
        </p:spPr>
        <p:txBody>
          <a:bodyPr>
            <a:spAutoFit/>
          </a:bodyPr>
          <a:lstStyle/>
          <a:p>
            <a:pPr eaLnBrk="0" hangingPunct="0"/>
            <a:r>
              <a:rPr lang="it-IT" dirty="0"/>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18122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4832350"/>
          </a:xfrm>
          <a:prstGeom prst="rect">
            <a:avLst/>
          </a:prstGeom>
          <a:noFill/>
        </p:spPr>
        <p:txBody>
          <a:bodyPr>
            <a:spAutoFit/>
          </a:bodyPr>
          <a:lstStyle/>
          <a:p>
            <a:pPr eaLnBrk="0" hangingPunct="0">
              <a:defRPr/>
            </a:pPr>
            <a:r>
              <a:rPr lang="it-IT" sz="4400" dirty="0"/>
              <a:t>Preghiamo. </a:t>
            </a:r>
          </a:p>
          <a:p>
            <a:pPr eaLnBrk="0" hangingPunct="0">
              <a:defRPr/>
            </a:pPr>
            <a:r>
              <a:rPr lang="it-IT" sz="4400" dirty="0"/>
              <a:t>Padre santo, che ci hai nutriti alla mensa del tuo Figlio Gesù, donaci la gioia di sentirlo vicino ogni giorno. Egli vive e regna nei secoli dei secoli.</a:t>
            </a: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G:\05 Fotografie\Cattedrale\Oratorio bimbi\2007\Inizio anno catechistico 2007 02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r>
              <a:rPr lang="it-IT" sz="4000"/>
              <a:t>Il Signore sia con voi.</a:t>
            </a:r>
          </a:p>
          <a:p>
            <a:pPr eaLnBrk="0" hangingPunct="0"/>
            <a:r>
              <a:rPr lang="it-IT" sz="4000" b="1"/>
              <a:t>E con il tuo spirito. </a:t>
            </a:r>
            <a:endParaRPr lang="it-IT" sz="4000"/>
          </a:p>
          <a:p>
            <a:pPr eaLnBrk="0" hangingPunct="0"/>
            <a:endParaRPr lang="it-IT" sz="4000"/>
          </a:p>
          <a:p>
            <a:pPr eaLnBrk="0" hangingPunct="0"/>
            <a:r>
              <a:rPr lang="it-IT" sz="4000"/>
              <a:t>Vi benedica Dio onnipotente </a:t>
            </a:r>
          </a:p>
          <a:p>
            <a:pPr eaLnBrk="0" hangingPunct="0"/>
            <a:r>
              <a:rPr lang="it-IT" sz="4000"/>
              <a:t>Padre e Figlio e Spirito Santo.		</a:t>
            </a:r>
          </a:p>
          <a:p>
            <a:pPr eaLnBrk="0" hangingPunct="0"/>
            <a:r>
              <a:rPr lang="it-IT" sz="4000" b="1"/>
              <a:t>Amen. </a:t>
            </a:r>
            <a:endParaRPr lang="it-IT" sz="4000"/>
          </a:p>
          <a:p>
            <a:pPr eaLnBrk="0" hangingPunct="0"/>
            <a:endParaRPr lang="it-IT" sz="4000"/>
          </a:p>
          <a:p>
            <a:pPr eaLnBrk="0" hangingPunct="0"/>
            <a:r>
              <a:rPr lang="it-IT" sz="4000"/>
              <a:t>Nel nome del Signore: andate in pace.</a:t>
            </a:r>
          </a:p>
          <a:p>
            <a:pPr eaLnBrk="0" hangingPunct="0"/>
            <a:r>
              <a:rPr lang="it-IT" sz="4000" b="1"/>
              <a:t>Rendiamo grazie a Dio. </a:t>
            </a:r>
            <a:endParaRPr lang="it-IT" sz="4000"/>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5"/>
            <a:ext cx="9144000" cy="6857425"/>
          </a:xfrm>
          <a:prstGeom prst="rect">
            <a:avLst/>
          </a:prstGeom>
          <a:noFill/>
          <a:ln w="9525">
            <a:noFill/>
            <a:miter lim="800000"/>
            <a:headEnd/>
            <a:tailEnd/>
          </a:ln>
        </p:spPr>
      </p:pic>
      <p:sp>
        <p:nvSpPr>
          <p:cNvPr id="93185" name="Rectangle 1"/>
          <p:cNvSpPr>
            <a:spLocks noChangeArrowheads="1"/>
          </p:cNvSpPr>
          <p:nvPr/>
        </p:nvSpPr>
        <p:spPr bwMode="auto">
          <a:xfrm>
            <a:off x="214313" y="89337"/>
            <a:ext cx="8715375" cy="1323439"/>
          </a:xfrm>
          <a:prstGeom prst="rect">
            <a:avLst/>
          </a:prstGeom>
          <a:solidFill>
            <a:srgbClr val="FFFFFF">
              <a:alpha val="69804"/>
            </a:srgbClr>
          </a:solidFill>
          <a:ln w="9525">
            <a:noFill/>
            <a:miter lim="800000"/>
            <a:headEnd/>
            <a:tailEnd/>
          </a:ln>
          <a:effectLst/>
        </p:spPr>
        <p:txBody>
          <a:bodyPr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In quel tempo, mentre Gesù andava per la strada,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98219" y="476672"/>
            <a:ext cx="5147563" cy="1754326"/>
          </a:xfrm>
          <a:prstGeom prst="rect">
            <a:avLst/>
          </a:prstGeom>
          <a:noFill/>
        </p:spPr>
        <p:txBody>
          <a:bodyPr wrap="none">
            <a:spAutoFit/>
          </a:bodyPr>
          <a:lstStyle/>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so proprio</a:t>
            </a:r>
          </a:p>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come far</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7" descr="cie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w="9525">
            <a:noFill/>
            <a:miter lim="800000"/>
            <a:headEnd/>
            <a:tailEnd/>
          </a:ln>
        </p:spPr>
      </p:pic>
      <p:sp>
        <p:nvSpPr>
          <p:cNvPr id="106498" name="Text Box 2"/>
          <p:cNvSpPr txBox="1">
            <a:spLocks noChangeArrowheads="1"/>
          </p:cNvSpPr>
          <p:nvPr/>
        </p:nvSpPr>
        <p:spPr bwMode="auto">
          <a:xfrm>
            <a:off x="250825" y="549275"/>
            <a:ext cx="8535988" cy="2800350"/>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Non so proprio come far </a:t>
            </a:r>
          </a:p>
          <a:p>
            <a:r>
              <a:rPr lang="it-IT" dirty="0"/>
              <a:t>per ringraziare il mio Signor; </a:t>
            </a:r>
          </a:p>
          <a:p>
            <a:r>
              <a:rPr lang="it-IT" dirty="0"/>
              <a:t>mi ha dato i cieli da guardar </a:t>
            </a:r>
          </a:p>
          <a:p>
            <a:r>
              <a:rPr lang="it-IT" dirty="0"/>
              <a:t>e tanta gioia dentro il cuor.</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cubanite.com/foto/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786314" y="214313"/>
            <a:ext cx="4357686" cy="2123658"/>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a:t>
            </a:r>
            <a:r>
              <a:rPr lang="it-IT" sz="4400" b="1" dirty="0">
                <a:solidFill>
                  <a:srgbClr val="0000FF"/>
                </a:solidFill>
                <a:effectLst>
                  <a:outerShdw blurRad="38100" dist="38100" dir="2700000" algn="tl">
                    <a:srgbClr val="000000">
                      <a:alpha val="43137"/>
                    </a:srgbClr>
                  </a:outerShdw>
                </a:effectLst>
                <a:latin typeface="Comic Sans MS" pitchFamily="66" charset="0"/>
              </a:rPr>
              <a:t>dato</a:t>
            </a: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i </a:t>
            </a:r>
            <a:r>
              <a:rPr lang="it-IT" sz="4400" b="1" dirty="0">
                <a:solidFill>
                  <a:srgbClr val="0000FF"/>
                </a:solidFill>
                <a:effectLst>
                  <a:outerShdw blurRad="38100" dist="38100" dir="2700000" algn="tl">
                    <a:srgbClr val="000000">
                      <a:alpha val="43137"/>
                    </a:srgbClr>
                  </a:outerShdw>
                </a:effectLst>
                <a:latin typeface="Comic Sans MS" pitchFamily="66" charset="0"/>
              </a:rPr>
              <a:t>cieli </a:t>
            </a:r>
            <a:endParaRPr lang="it-IT" sz="4400" b="1" dirty="0">
              <a:solidFill>
                <a:srgbClr val="0000FF"/>
              </a:solidFill>
              <a:effectLst>
                <a:outerShdw blurRad="38100" dist="38100" dir="2700000" algn="tl">
                  <a:srgbClr val="000000">
                    <a:alpha val="43137"/>
                  </a:srgbClr>
                </a:outerShdw>
              </a:effectLst>
              <a:latin typeface="Comic Sans MS" pitchFamily="66" charset="0"/>
            </a:endParaRPr>
          </a:p>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da </a:t>
            </a:r>
            <a:r>
              <a:rPr lang="it-IT" sz="4400" b="1" dirty="0">
                <a:solidFill>
                  <a:srgbClr val="0000FF"/>
                </a:solidFill>
                <a:effectLst>
                  <a:outerShdw blurRad="38100" dist="38100" dir="2700000" algn="tl">
                    <a:srgbClr val="000000">
                      <a:alpha val="43137"/>
                    </a:srgbClr>
                  </a:outerShdw>
                </a:effectLst>
                <a:latin typeface="Comic Sans MS" pitchFamily="66" charset="0"/>
              </a:rPr>
              <a:t>guardar,</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i78.photobucket.com/albums/j87/avca/Van_Gogh_notte_stellata_70x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w="9525">
            <a:noFill/>
            <a:miter lim="800000"/>
            <a:headEnd/>
            <a:tailEnd/>
          </a:ln>
        </p:spPr>
      </p:pic>
      <p:sp>
        <p:nvSpPr>
          <p:cNvPr id="2" name="Rettangolo 1"/>
          <p:cNvSpPr/>
          <p:nvPr/>
        </p:nvSpPr>
        <p:spPr>
          <a:xfrm>
            <a:off x="2428860" y="1357298"/>
            <a:ext cx="4572000" cy="2124075"/>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la bocca per cantar, </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img360.imageshack.us/img360/6867/girotondock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142976" y="2500306"/>
            <a:ext cx="6357950" cy="1446550"/>
          </a:xfrm>
          <a:prstGeom prst="rect">
            <a:avLst/>
          </a:prstGeom>
          <a:solidFill>
            <a:srgbClr val="FFFFFF">
              <a:alpha val="69804"/>
            </a:srgbClr>
          </a:solidFill>
          <a:ln w="9525">
            <a:noFill/>
            <a:miter lim="800000"/>
            <a:headEnd/>
            <a:tailEnd/>
          </a:ln>
          <a:effectLst>
            <a:softEdge rad="63500"/>
          </a:effectLst>
        </p:spPr>
        <p:txBody>
          <a:bodyPr>
            <a:spAutoFit/>
          </a:bodyPr>
          <a:lstStyle/>
          <a:p>
            <a:pPr algn="ctr"/>
            <a:r>
              <a:rPr lang="it-IT" sz="4400" b="1" dirty="0">
                <a:solidFill>
                  <a:srgbClr val="0000FF"/>
                </a:solidFill>
                <a:effectLst>
                  <a:outerShdw blurRad="38100" dist="38100" dir="2700000" algn="tl">
                    <a:srgbClr val="000000">
                      <a:alpha val="43137"/>
                    </a:srgbClr>
                  </a:outerShdw>
                </a:effectLst>
                <a:latin typeface="Comic Sans MS" pitchFamily="66" charset="0"/>
              </a:rPr>
              <a:t>lui ci ha dato il mondo per amar, </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edizionilafionda.it/public/A%20chi%20darò%20il%20mio%20cu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7463"/>
            <a:ext cx="5357812" cy="6875463"/>
          </a:xfrm>
          <a:prstGeom prst="rect">
            <a:avLst/>
          </a:prstGeom>
          <a:noFill/>
          <a:ln w="9525">
            <a:noFill/>
            <a:miter lim="800000"/>
            <a:headEnd/>
            <a:tailEnd/>
          </a:ln>
        </p:spPr>
      </p:pic>
      <p:sp>
        <p:nvSpPr>
          <p:cNvPr id="2" name="Text Box 2"/>
          <p:cNvSpPr txBox="1">
            <a:spLocks noChangeArrowheads="1"/>
          </p:cNvSpPr>
          <p:nvPr/>
        </p:nvSpPr>
        <p:spPr bwMode="auto">
          <a:xfrm>
            <a:off x="827584" y="332656"/>
            <a:ext cx="7821613" cy="1446212"/>
          </a:xfrm>
          <a:prstGeom prst="rect">
            <a:avLst/>
          </a:prstGeom>
          <a:solidFill>
            <a:srgbClr val="FFFFFF">
              <a:alpha val="69804"/>
            </a:srgbClr>
          </a:solidFill>
          <a:ln w="9525">
            <a:noFill/>
            <a:miter lim="800000"/>
            <a:headEnd/>
            <a:tailEnd/>
          </a:ln>
          <a:effectLst>
            <a:softEdge rad="63500"/>
          </a:effectLst>
        </p:spPr>
        <p:txBody>
          <a:bodyPr>
            <a:spAutoFit/>
          </a:bodyPr>
          <a:lstStyle>
            <a:defPPr>
              <a:defRPr lang="it-IT"/>
            </a:defPPr>
            <a:lvl1pPr algn="ctr">
              <a:defRPr sz="4400" b="1">
                <a:solidFill>
                  <a:srgbClr val="0000FF"/>
                </a:solidFill>
                <a:effectLst>
                  <a:outerShdw blurRad="38100" dist="38100" dir="2700000" algn="tl">
                    <a:srgbClr val="000000">
                      <a:alpha val="43137"/>
                    </a:srgbClr>
                  </a:outerShdw>
                </a:effectLst>
                <a:latin typeface="Comic Sans MS" pitchFamily="66" charset="0"/>
              </a:defRPr>
            </a:lvl1pPr>
          </a:lstStyle>
          <a:p>
            <a:r>
              <a:rPr lang="it-IT" dirty="0"/>
              <a:t>e tanta gioia dentro il cuor </a:t>
            </a:r>
            <a:br>
              <a:rPr lang="it-IT" dirty="0"/>
            </a:br>
            <a:r>
              <a:rPr lang="it-IT" dirty="0"/>
              <a:t>e tanta gioia dentro il cuor.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
            <a:ext cx="9144001" cy="6858022"/>
          </a:xfrm>
          <a:prstGeom prst="rect">
            <a:avLst/>
          </a:prstGeom>
          <a:noFill/>
          <a:ln w="9525">
            <a:noFill/>
            <a:miter lim="800000"/>
            <a:headEnd/>
            <a:tailEnd/>
          </a:ln>
        </p:spPr>
      </p:pic>
      <p:sp>
        <p:nvSpPr>
          <p:cNvPr id="2" name="Rettangolo 1"/>
          <p:cNvSpPr/>
          <p:nvPr/>
        </p:nvSpPr>
        <p:spPr>
          <a:xfrm>
            <a:off x="214282" y="82367"/>
            <a:ext cx="8715436" cy="2554545"/>
          </a:xfrm>
          <a:prstGeom prst="rect">
            <a:avLst/>
          </a:prstGeom>
          <a:solidFill>
            <a:srgbClr val="FFFFFF">
              <a:alpha val="69804"/>
            </a:srgbClr>
          </a:solidFill>
          <a:ln w="9525">
            <a:noFill/>
            <a:miter lim="800000"/>
            <a:headEnd/>
            <a:tailEnd/>
          </a:ln>
          <a:effectLst/>
        </p:spPr>
        <p:txBody>
          <a:bodyPr anchor="ctr">
            <a:spAutoFit/>
          </a:bodyPr>
          <a:lstStyle/>
          <a:p>
            <a:pPr algn="ct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un tale gli corse incontro e, gettandosi in ginocchio davanti a lui, gli domandò: «Maestro buono, che cosa devo fare per avere in eredità la vita eterna?». </a:t>
            </a:r>
            <a:endPar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07504" y="1484784"/>
            <a:ext cx="4464496" cy="3170099"/>
          </a:xfrm>
          <a:prstGeom prst="rect">
            <a:avLst/>
          </a:prstGeom>
          <a:solidFill>
            <a:srgbClr val="FFFFFF">
              <a:alpha val="69804"/>
            </a:srgbClr>
          </a:solidFill>
          <a:ln w="9525">
            <a:noFill/>
            <a:miter lim="800000"/>
            <a:headEnd/>
            <a:tailEnd/>
          </a:ln>
          <a:effectLst/>
        </p:spPr>
        <p:txBody>
          <a:bodyPr wrap="square" anchor="ctr">
            <a:spAutoFit/>
          </a:bodyPr>
          <a:lstStyle/>
          <a:p>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Gesù gli disse: «Perché mi chiami </a:t>
            </a:r>
            <a:r>
              <a:rPr lang="it-IT" sz="4000" b="1" dirty="0" smtClean="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buono?</a:t>
            </a:r>
          </a:p>
          <a:p>
            <a:r>
              <a:rPr lang="it-IT" sz="4000" b="1" dirty="0" smtClean="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Nessuno </a:t>
            </a: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è buono, se non Dio solo. </a:t>
            </a:r>
            <a:endPar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1554" y="0"/>
            <a:ext cx="9145554" cy="6858000"/>
          </a:xfrm>
          <a:prstGeom prst="rect">
            <a:avLst/>
          </a:prstGeom>
          <a:noFill/>
          <a:ln w="9525">
            <a:noFill/>
            <a:miter lim="800000"/>
            <a:headEnd/>
            <a:tailEnd/>
          </a:ln>
        </p:spPr>
      </p:pic>
      <p:sp>
        <p:nvSpPr>
          <p:cNvPr id="3" name="Rettangolo 2"/>
          <p:cNvSpPr/>
          <p:nvPr/>
        </p:nvSpPr>
        <p:spPr>
          <a:xfrm>
            <a:off x="1071538" y="1500174"/>
            <a:ext cx="6948494" cy="3046988"/>
          </a:xfrm>
          <a:prstGeom prst="rect">
            <a:avLst/>
          </a:prstGeom>
          <a:noFill/>
        </p:spPr>
        <p:txBody>
          <a:bodyPr>
            <a:spAutoFit/>
          </a:bodyPr>
          <a:lstStyle/>
          <a:p>
            <a:pPr algn="ctr" fontAlgn="auto">
              <a:spcBef>
                <a:spcPts val="0"/>
              </a:spcBef>
              <a:spcAft>
                <a:spcPts val="0"/>
              </a:spcAft>
              <a:defRPr/>
            </a:pPr>
            <a:r>
              <a:rPr lang="it-IT"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bg1"/>
                  </a:glow>
                </a:effectLst>
                <a:latin typeface="+mn-lt"/>
                <a:cs typeface="+mn-cs"/>
              </a:rPr>
              <a:t>Ti ringraziamo</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ln w="9525">
            <a:noFill/>
            <a:miter lim="800000"/>
            <a:headEnd/>
            <a:tailEnd/>
          </a:ln>
        </p:spPr>
      </p:pic>
      <p:sp>
        <p:nvSpPr>
          <p:cNvPr id="2" name="Rettangolo 1"/>
          <p:cNvSpPr/>
          <p:nvPr/>
        </p:nvSpPr>
        <p:spPr>
          <a:xfrm>
            <a:off x="169412" y="188640"/>
            <a:ext cx="8879950" cy="2554545"/>
          </a:xfrm>
          <a:prstGeom prst="rect">
            <a:avLst/>
          </a:prstGeom>
          <a:solidFill>
            <a:srgbClr val="FFFFFF">
              <a:alpha val="69804"/>
            </a:srgbClr>
          </a:solidFill>
          <a:ln w="9525">
            <a:noFill/>
            <a:miter lim="800000"/>
            <a:headEnd/>
            <a:tailEnd/>
          </a:ln>
          <a:effectLst/>
        </p:spPr>
        <p:txBody>
          <a:bodyPr wrap="square" anchor="ctr">
            <a:spAutoFit/>
          </a:bodyPr>
          <a:lstStyle/>
          <a:p>
            <a:pPr algn="ct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Tu conosci i comandamenti: “Non uccidere, non commettere adulterio, non rubare, non testimoniare il falso, non frodare, onora tuo padre e tua madre”». </a:t>
            </a:r>
            <a:endPar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23528" y="4725144"/>
            <a:ext cx="8643998" cy="1938992"/>
          </a:xfrm>
          <a:prstGeom prst="rect">
            <a:avLst/>
          </a:prstGeom>
          <a:solidFill>
            <a:srgbClr val="FFFFFF">
              <a:alpha val="69804"/>
            </a:srgbClr>
          </a:solidFill>
          <a:ln w="9525">
            <a:noFill/>
            <a:miter lim="800000"/>
            <a:headEnd/>
            <a:tailEnd/>
          </a:ln>
          <a:effectLst/>
        </p:spPr>
        <p:txBody>
          <a:bodyPr anchor="ctr">
            <a:spAutoFit/>
          </a:bodyPr>
          <a:lstStyle/>
          <a:p>
            <a:pPr algn="ct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Egli allora gli disse: «Maestro, tutte queste cose le ho osservate fin dalla mia giovinezza». </a:t>
            </a:r>
            <a:endPar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w="9525">
            <a:noFill/>
            <a:miter lim="800000"/>
            <a:headEnd/>
            <a:tailEnd/>
          </a:ln>
        </p:spPr>
      </p:pic>
      <p:sp>
        <p:nvSpPr>
          <p:cNvPr id="3" name="Rettangolo 2"/>
          <p:cNvSpPr/>
          <p:nvPr/>
        </p:nvSpPr>
        <p:spPr>
          <a:xfrm>
            <a:off x="179512" y="116632"/>
            <a:ext cx="3853662" cy="6247864"/>
          </a:xfrm>
          <a:prstGeom prst="rect">
            <a:avLst/>
          </a:prstGeom>
          <a:solidFill>
            <a:srgbClr val="FFFFFF">
              <a:alpha val="69804"/>
            </a:srgbClr>
          </a:solidFill>
          <a:ln w="9525">
            <a:noFill/>
            <a:miter lim="800000"/>
            <a:headEnd/>
            <a:tailEnd/>
          </a:ln>
          <a:effectLst/>
        </p:spPr>
        <p:txBody>
          <a:bodyPr wrap="square" anchor="ctr">
            <a:spAutoFit/>
          </a:bodyPr>
          <a:lstStyle/>
          <a:p>
            <a:pPr algn="ct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Allora Gesù fissò lo sguardo su di lui, lo amò e gli disse: «Una cosa sola ti manca: va’, vendi quello che hai e dallo ai poveri, e avrai un tesoro in cielo; e vieni! </a:t>
            </a:r>
            <a:r>
              <a:rPr lang="it-IT" sz="4000" b="1" dirty="0" err="1">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Seguimi</a:t>
            </a: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 </a:t>
            </a:r>
            <a:endPar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23"/>
          </a:xfrm>
          <a:prstGeom prst="rect">
            <a:avLst/>
          </a:prstGeom>
          <a:noFill/>
          <a:ln w="9525">
            <a:noFill/>
            <a:miter lim="800000"/>
            <a:headEnd/>
            <a:tailEnd/>
          </a:ln>
        </p:spPr>
      </p:pic>
      <p:sp>
        <p:nvSpPr>
          <p:cNvPr id="2" name="Rettangolo 1"/>
          <p:cNvSpPr/>
          <p:nvPr/>
        </p:nvSpPr>
        <p:spPr>
          <a:xfrm>
            <a:off x="214282" y="5229199"/>
            <a:ext cx="8715436" cy="1323439"/>
          </a:xfrm>
          <a:prstGeom prst="rect">
            <a:avLst/>
          </a:prstGeom>
          <a:solidFill>
            <a:srgbClr val="FFFFFF">
              <a:alpha val="69804"/>
            </a:srgbClr>
          </a:solidFill>
          <a:ln w="9525">
            <a:noFill/>
            <a:miter lim="800000"/>
            <a:headEnd/>
            <a:tailEnd/>
          </a:ln>
          <a:effectLst/>
        </p:spPr>
        <p:txBody>
          <a:bodyPr anchor="ctr">
            <a:spAutoFit/>
          </a:bodyPr>
          <a:lstStyle/>
          <a:p>
            <a:pPr algn="ct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Ma a queste parole egli si fece scuro in volto e se ne andò rattristato; </a:t>
            </a:r>
            <a:endPar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72"/>
            <a:ext cx="9144000" cy="6915172"/>
          </a:xfrm>
          <a:prstGeom prst="rect">
            <a:avLst/>
          </a:prstGeom>
          <a:noFill/>
          <a:ln w="9525">
            <a:noFill/>
            <a:miter lim="800000"/>
            <a:headEnd/>
            <a:tailEnd/>
          </a:ln>
        </p:spPr>
      </p:pic>
      <p:sp>
        <p:nvSpPr>
          <p:cNvPr id="5" name="Rettangolo 4"/>
          <p:cNvSpPr/>
          <p:nvPr/>
        </p:nvSpPr>
        <p:spPr>
          <a:xfrm>
            <a:off x="1214414" y="0"/>
            <a:ext cx="6359690" cy="707886"/>
          </a:xfrm>
          <a:prstGeom prst="rect">
            <a:avLst/>
          </a:prstGeom>
          <a:solidFill>
            <a:srgbClr val="FFFFFF">
              <a:alpha val="69804"/>
            </a:srgbClr>
          </a:solidFill>
          <a:ln w="9525">
            <a:noFill/>
            <a:miter lim="800000"/>
            <a:headEnd/>
            <a:tailEnd/>
          </a:ln>
          <a:effectLst/>
        </p:spPr>
        <p:txBody>
          <a:bodyPr anchor="ctr">
            <a:spAutoFit/>
          </a:bodyPr>
          <a:lstStyle/>
          <a:p>
            <a:pPr algn="ct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possedeva infatti molti beni. </a:t>
            </a:r>
            <a:endPar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ocalhost:1080/download/immagini/12Bi_TO/28B_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7752" cy="6859934"/>
          </a:xfrm>
          <a:prstGeom prst="rect">
            <a:avLst/>
          </a:prstGeom>
          <a:noFill/>
        </p:spPr>
      </p:pic>
      <p:sp>
        <p:nvSpPr>
          <p:cNvPr id="30722"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30723" name="WordArt 6"/>
          <p:cNvSpPr>
            <a:spLocks noChangeArrowheads="1" noChangeShapeType="1" noTextEdit="1"/>
          </p:cNvSpPr>
          <p:nvPr/>
        </p:nvSpPr>
        <p:spPr bwMode="auto">
          <a:xfrm>
            <a:off x="5435600" y="0"/>
            <a:ext cx="3524250" cy="5300663"/>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05 Fotografie\Cattedrale\Oratorio bimbi\2007\Inizio anno catechistico 2007 02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85750" y="5013176"/>
            <a:ext cx="4286250" cy="1570037"/>
          </a:xfrm>
          <a:prstGeom prst="rect">
            <a:avLst/>
          </a:prstGeom>
          <a:solidFill>
            <a:srgbClr val="00FFFF">
              <a:alpha val="72157"/>
            </a:srgbClr>
          </a:solidFill>
        </p:spPr>
        <p:txBody>
          <a:bodyPr>
            <a:spAutoFit/>
          </a:bodyPr>
          <a:lstStyle/>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MANDATO AI CATECHISTI</a:t>
            </a:r>
            <a:endParaRPr lang="it-IT" sz="4800" dirty="0">
              <a:solidFill>
                <a:srgbClr val="FF0000"/>
              </a:solidFill>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43042" y="357166"/>
            <a:ext cx="7000924" cy="1938992"/>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Si presentino </a:t>
            </a:r>
            <a:endParaRPr lang="it-IT" sz="4000" dirty="0" smtClean="0">
              <a:solidFill>
                <a:prstClr val="black"/>
              </a:solidFill>
              <a:latin typeface="Calibri"/>
              <a:ea typeface="Times New Roman" pitchFamily="18" charset="0"/>
            </a:endParaRPr>
          </a:p>
          <a:p>
            <a:pPr lvl="0" algn="just" eaLnBrk="0" hangingPunct="0"/>
            <a:r>
              <a:rPr lang="it-IT" sz="4000" dirty="0" smtClean="0">
                <a:solidFill>
                  <a:prstClr val="black"/>
                </a:solidFill>
                <a:latin typeface="Calibri"/>
                <a:ea typeface="Times New Roman" pitchFamily="18" charset="0"/>
              </a:rPr>
              <a:t>coloro che </a:t>
            </a:r>
            <a:r>
              <a:rPr lang="it-IT" sz="4000" dirty="0">
                <a:solidFill>
                  <a:prstClr val="black"/>
                </a:solidFill>
                <a:latin typeface="Calibri"/>
                <a:ea typeface="Times New Roman" pitchFamily="18" charset="0"/>
              </a:rPr>
              <a:t>devono svolgere </a:t>
            </a:r>
            <a:endParaRPr lang="it-IT" sz="4000" dirty="0" smtClean="0">
              <a:solidFill>
                <a:prstClr val="black"/>
              </a:solidFill>
              <a:latin typeface="Calibri"/>
              <a:ea typeface="Times New Roman" pitchFamily="18" charset="0"/>
            </a:endParaRPr>
          </a:p>
          <a:p>
            <a:pPr lvl="0" algn="just" eaLnBrk="0" hangingPunct="0"/>
            <a:r>
              <a:rPr lang="it-IT" sz="4000" dirty="0" smtClean="0">
                <a:solidFill>
                  <a:prstClr val="black"/>
                </a:solidFill>
                <a:latin typeface="Calibri"/>
                <a:ea typeface="Times New Roman" pitchFamily="18" charset="0"/>
              </a:rPr>
              <a:t>il </a:t>
            </a:r>
            <a:r>
              <a:rPr lang="it-IT" sz="4000" dirty="0">
                <a:solidFill>
                  <a:prstClr val="black"/>
                </a:solidFill>
                <a:latin typeface="Calibri"/>
                <a:ea typeface="Times New Roman" pitchFamily="18" charset="0"/>
              </a:rPr>
              <a:t>ministero di catechisti.</a:t>
            </a:r>
            <a:endParaRPr lang="it-IT" sz="4000" dirty="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214282" y="0"/>
            <a:ext cx="871543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Figli carissimi, Dio nostro Padre, il quale vuole che tutti gli uomini siano salvi e giungano alla conoscenza della verità, dopo aver rivelato questo mistero di salvezza, lo portò a compimento per mezzo del Figlio suo fatto uomo. Cristo Gesù ci svelò i disegni misteriosi del Padre e affidò poi alla sua Chiesa il compito di predicare il Vangelo ad ogni creatura.</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1267"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572560"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A questo compito fondamentale voi siete chiamati a collaborare come catechisti o annunciatori della Parola di Dio; vi sarà quindi conferito in seno al popolo di Dio un ufficio particolare, con l'impegno a prestarvi al servizio della fede, quella fede che proprio nella Parola di Dio ha la sua radice e il suo fondamento</a:t>
            </a:r>
            <a:r>
              <a:rPr lang="it-IT" sz="4000" dirty="0" smtClean="0">
                <a:solidFill>
                  <a:prstClr val="black"/>
                </a:solidFill>
                <a:latin typeface="Calibri"/>
                <a:ea typeface="Times New Roman" pitchFamily="18" charset="0"/>
              </a:rPr>
              <a:t>.</a:t>
            </a:r>
            <a:endParaRPr lang="it-IT" sz="4000" dirty="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Proclamerete dunque la Parola di Dio nell'assemblea liturgica, vi studierete di educare nella fede i fanciulli e gli adulti, li preparerete a ricevere degnamente i sacramenti, e annunzierete il messaggio della salvezza agli uomini che lo ignorano ancora. Così da voi aiutati e guidati gli uomini potranno giungere alla conoscenza di Dio Padre e del Figlio suo, che egli ha mandato, Cristo Gesù, per conseguire la vita eterna. </a:t>
            </a:r>
            <a:endParaRPr lang="it-IT" sz="4000" dirty="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Nel compiere il vostro ufficio, sappiate, in piena docilità allo Spirito Santo, accogliere in voi stessi quella divina Parola che annunziate agli altri: meditatela con assiduo fervore, per acquistarne ogni giorno di più una conoscenza viva e penetrante, e con la vostra vita rendete testimonianza a Cristo Gesù, nostro Salvatore.</a:t>
            </a:r>
            <a:endParaRPr lang="it-IT" sz="4000" dirty="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1"/>
          <p:cNvSpPr>
            <a:spLocks noChangeArrowheads="1"/>
          </p:cNvSpPr>
          <p:nvPr/>
        </p:nvSpPr>
        <p:spPr bwMode="auto">
          <a:xfrm>
            <a:off x="357158" y="0"/>
            <a:ext cx="850112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Fratelli e sorelle, supplichiamo Dio nostro Padre, che benedica questi suoi figli eletti al ministero di catechisti, perché nel fedele compimento del loro ufficio annunzino il Cristo e rendano gloria al Padre che è nei cieli.</a:t>
            </a:r>
            <a:endParaRPr kumimoji="0" lang="it-IT" sz="4000"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0"/>
            <a:ext cx="8643998" cy="6247864"/>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O Dio, fonte di luce e di bontà, che hai mandato il tuo unico Figlio, Parola della vita, a rivelare agli uomini il mistero del tuo amore, </a:t>
            </a:r>
            <a:r>
              <a:rPr lang="it-IT" sz="4000" dirty="0" smtClean="0">
                <a:solidFill>
                  <a:prstClr val="black"/>
                </a:solidFill>
                <a:latin typeface="Calibri"/>
                <a:ea typeface="Times New Roman" pitchFamily="18" charset="0"/>
              </a:rPr>
              <a:t>benedici </a:t>
            </a:r>
            <a:r>
              <a:rPr lang="it-IT" sz="4000" dirty="0">
                <a:solidFill>
                  <a:prstClr val="black"/>
                </a:solidFill>
                <a:latin typeface="Calibri"/>
                <a:ea typeface="Times New Roman" pitchFamily="18" charset="0"/>
              </a:rPr>
              <a:t>questi nostri fratelli, eletti al ministero di catechisti. Aiutali a meditare assiduamente la tua Parola perché si lascino penetrare dal tuo insegnamento e l'annunzino fedelmente ai fratelli.</a:t>
            </a:r>
            <a:endParaRPr lang="it-IT" sz="4000" dirty="0">
              <a:solidFill>
                <a:prstClr val="black"/>
              </a:solidFill>
              <a:latin typeface="Calibri"/>
            </a:endParaRPr>
          </a:p>
          <a:p>
            <a:pPr lvl="0" algn="just" eaLnBrk="0" hangingPunct="0"/>
            <a:r>
              <a:rPr lang="it-IT" sz="4000" dirty="0">
                <a:solidFill>
                  <a:prstClr val="black"/>
                </a:solidFill>
                <a:latin typeface="Calibri"/>
                <a:ea typeface="Times New Roman" pitchFamily="18" charset="0"/>
              </a:rPr>
              <a:t>Per Cristo nostro Signore.		</a:t>
            </a:r>
            <a:r>
              <a:rPr lang="it-IT" sz="4000" b="1" dirty="0" smtClean="0">
                <a:solidFill>
                  <a:prstClr val="black"/>
                </a:solidFill>
                <a:latin typeface="Calibri"/>
                <a:ea typeface="Times New Roman" pitchFamily="18" charset="0"/>
              </a:rPr>
              <a:t>Amen</a:t>
            </a:r>
            <a:r>
              <a:rPr lang="it-IT" sz="4000" b="1" dirty="0">
                <a:solidFill>
                  <a:prstClr val="black"/>
                </a:solidFill>
                <a:latin typeface="Calibri"/>
                <a:ea typeface="Times New Roman" pitchFamily="18" charset="0"/>
              </a:rPr>
              <a:t>.</a:t>
            </a:r>
            <a:endParaRPr lang="it-IT"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2" descr="Cate1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86137">
            <a:off x="603232" y="413884"/>
            <a:ext cx="4200525" cy="5643563"/>
          </a:xfrm>
          <a:prstGeom prst="rect">
            <a:avLst/>
          </a:prstGeom>
          <a:noFill/>
          <a:ln w="9525">
            <a:noFill/>
            <a:miter lim="800000"/>
            <a:headEnd/>
            <a:tailEnd/>
          </a:ln>
          <a:effectLst>
            <a:reflection blurRad="63500" stA="52000" endA="300" endPos="35000" dir="5400000" sy="-100000" algn="bl" rotWithShape="0"/>
          </a:effectLst>
        </p:spPr>
      </p:pic>
      <p:sp>
        <p:nvSpPr>
          <p:cNvPr id="32771" name="CasellaDiTesto 3"/>
          <p:cNvSpPr txBox="1">
            <a:spLocks noChangeArrowheads="1"/>
          </p:cNvSpPr>
          <p:nvPr/>
        </p:nvSpPr>
        <p:spPr bwMode="auto">
          <a:xfrm>
            <a:off x="5000625" y="285750"/>
            <a:ext cx="3857625" cy="6248400"/>
          </a:xfrm>
          <a:prstGeom prst="rect">
            <a:avLst/>
          </a:prstGeom>
          <a:noFill/>
          <a:ln w="9525">
            <a:noFill/>
            <a:miter lim="800000"/>
            <a:headEnd/>
            <a:tailEnd/>
          </a:ln>
        </p:spPr>
        <p:txBody>
          <a:bodyPr>
            <a:spAutoFit/>
          </a:bodyPr>
          <a:lstStyle/>
          <a:p>
            <a:pPr algn="just"/>
            <a:r>
              <a:rPr lang="it-IT" sz="4000" dirty="0">
                <a:effectLst>
                  <a:glow rad="254000">
                    <a:schemeClr val="bg1"/>
                  </a:glow>
                </a:effectLst>
                <a:latin typeface="Calibri" pitchFamily="34" charset="0"/>
              </a:rPr>
              <a:t>Ricevete </a:t>
            </a:r>
          </a:p>
          <a:p>
            <a:pPr algn="just"/>
            <a:r>
              <a:rPr lang="it-IT" sz="4000" dirty="0">
                <a:effectLst>
                  <a:glow rad="254000">
                    <a:schemeClr val="bg1"/>
                  </a:glow>
                </a:effectLst>
                <a:latin typeface="Calibri" pitchFamily="34" charset="0"/>
              </a:rPr>
              <a:t>il Catechismo per la vita cristiana </a:t>
            </a:r>
          </a:p>
          <a:p>
            <a:pPr algn="just"/>
            <a:r>
              <a:rPr lang="it-IT" sz="4000" dirty="0">
                <a:effectLst>
                  <a:glow rad="254000">
                    <a:schemeClr val="bg1"/>
                  </a:glow>
                </a:effectLst>
                <a:latin typeface="Calibri" pitchFamily="34" charset="0"/>
              </a:rPr>
              <a:t>e trasmettete</a:t>
            </a:r>
          </a:p>
          <a:p>
            <a:pPr algn="just"/>
            <a:r>
              <a:rPr lang="it-IT" sz="4000" dirty="0">
                <a:effectLst>
                  <a:glow rad="254000">
                    <a:schemeClr val="bg1"/>
                  </a:glow>
                </a:effectLst>
                <a:latin typeface="Calibri" pitchFamily="34" charset="0"/>
              </a:rPr>
              <a:t>fedelmente </a:t>
            </a:r>
          </a:p>
          <a:p>
            <a:pPr algn="just"/>
            <a:r>
              <a:rPr lang="it-IT" sz="4000" dirty="0">
                <a:effectLst>
                  <a:glow rad="254000">
                    <a:schemeClr val="bg1"/>
                  </a:glow>
                </a:effectLst>
                <a:latin typeface="Calibri" pitchFamily="34" charset="0"/>
              </a:rPr>
              <a:t>la Parola di Dio </a:t>
            </a:r>
          </a:p>
          <a:p>
            <a:pPr algn="just"/>
            <a:r>
              <a:rPr lang="it-IT" sz="4000" dirty="0">
                <a:effectLst>
                  <a:glow rad="254000">
                    <a:schemeClr val="bg1"/>
                  </a:glow>
                </a:effectLst>
                <a:latin typeface="Calibri" pitchFamily="34" charset="0"/>
              </a:rPr>
              <a:t>perché prenda </a:t>
            </a:r>
          </a:p>
          <a:p>
            <a:pPr algn="just"/>
            <a:r>
              <a:rPr lang="it-IT" sz="4000" dirty="0">
                <a:effectLst>
                  <a:glow rad="254000">
                    <a:schemeClr val="bg1"/>
                  </a:glow>
                </a:effectLst>
                <a:latin typeface="Calibri" pitchFamily="34" charset="0"/>
              </a:rPr>
              <a:t>forza e vigore </a:t>
            </a:r>
          </a:p>
          <a:p>
            <a:pPr algn="just"/>
            <a:r>
              <a:rPr lang="it-IT" sz="4000" dirty="0">
                <a:effectLst>
                  <a:glow rad="254000">
                    <a:schemeClr val="bg1"/>
                  </a:glow>
                </a:effectLst>
                <a:latin typeface="Calibri" pitchFamily="34" charset="0"/>
              </a:rPr>
              <a:t>nel cuore </a:t>
            </a:r>
          </a:p>
          <a:p>
            <a:pPr algn="just"/>
            <a:r>
              <a:rPr lang="it-IT" sz="4000" dirty="0">
                <a:effectLst>
                  <a:glow rad="254000">
                    <a:schemeClr val="bg1"/>
                  </a:glow>
                </a:effectLst>
                <a:latin typeface="Calibri" pitchFamily="34" charset="0"/>
              </a:rPr>
              <a:t>degli uomini.</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foto-video\2010\2010-07-15 grest 2010\grest 2010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51" y="0"/>
            <a:ext cx="9161625" cy="686451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71013" y="188640"/>
            <a:ext cx="5902450" cy="2554545"/>
          </a:xfrm>
          <a:prstGeom prst="rect">
            <a:avLst/>
          </a:prstGeom>
          <a:solidFill>
            <a:srgbClr val="FFFFFF">
              <a:alpha val="80000"/>
            </a:srgbClr>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ANIMATORI</a:t>
            </a:r>
          </a:p>
          <a:p>
            <a:pPr algn="ctr"/>
            <a:r>
              <a:rPr lang="it-IT"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GRINV</a:t>
            </a:r>
            <a:endParaRPr lang="it-IT"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5432382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05 Fotografie\Cattedrale\Oratorio bimbi\2008\Grest 2008\Grest 2008 2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42844" y="2459369"/>
            <a:ext cx="8858312" cy="4401205"/>
          </a:xfrm>
          <a:prstGeom prst="rect">
            <a:avLst/>
          </a:prstGeom>
          <a:solidFill>
            <a:srgbClr val="FFFFFF">
              <a:alpha val="69020"/>
            </a:srgbClr>
          </a:solidFill>
          <a:effectLst>
            <a:softEdge rad="63500"/>
          </a:effectLst>
        </p:spPr>
        <p:txBody>
          <a:bodyPr wrap="square">
            <a:spAutoFit/>
          </a:bodyPr>
          <a:lstStyle/>
          <a:p>
            <a:pPr algn="ctr"/>
            <a:r>
              <a:rPr lang="it-IT" sz="4000" b="1" dirty="0">
                <a:solidFill>
                  <a:sysClr val="windowText" lastClr="000000"/>
                </a:solidFill>
                <a:latin typeface="+mn-lt"/>
              </a:rPr>
              <a:t>Reverendissimo Parroco, le presentiamo questi fanciulli e ragazzi che davanti alla comunità parrocchiale qui riunita chiedono di essere ammessi al catecumenato in preparazione ai sacramenti della Comunione e della Cresima.</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foto-video\foto iPhone\IMG_01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714348" y="714356"/>
            <a:ext cx="351891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Primo anno</a:t>
            </a:r>
          </a:p>
        </p:txBody>
      </p:sp>
    </p:spTree>
  </p:cSld>
  <p:clrMapOvr>
    <a:masterClrMapping/>
  </p:clrMapOvr>
  <mc:AlternateContent xmlns:mc="http://schemas.openxmlformats.org/markup-compatibility/2006">
    <mc:Choice xmlns:p14="http://schemas.microsoft.com/office/powerpoint/2010/main" Requires="p14">
      <p:transition spd="med">
        <p14:prism isContent="1"/>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r>
              <a:rPr lang="it-IT" sz="4000" dirty="0">
                <a:latin typeface="+mn-lt"/>
              </a:rPr>
              <a:t>Cari genitori, dopo la nascita, portato alla Chiesa per il Battesimo, vostro figlio fu presentato per nome e per lui chiedeste alla Chiesa la fede.</a:t>
            </a:r>
          </a:p>
          <a:p>
            <a:r>
              <a:rPr lang="it-IT" sz="4000" dirty="0">
                <a:latin typeface="+mn-lt"/>
              </a:rPr>
              <a:t>Oggi, davanti alla comunità riunita nel giorno di festa, ogni fanciullo viene ripresentato e chiamato per nome. Voi chiedete alla comunità cristiana di accoglierlo nel cammino di fede</a:t>
            </a:r>
            <a:r>
              <a:rPr lang="it-IT" sz="4000" dirty="0" smtClean="0">
                <a:latin typeface="+mn-lt"/>
              </a:rPr>
              <a:t>.</a:t>
            </a:r>
            <a:endParaRPr lang="it-IT" sz="4000" dirty="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prism isContent="1"/>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49363"/>
            <a:ext cx="7477125" cy="5608637"/>
          </a:xfrm>
          <a:prstGeom prst="rect">
            <a:avLst/>
          </a:prstGeom>
          <a:noFill/>
          <a:ln w="9525">
            <a:noFill/>
            <a:miter lim="800000"/>
            <a:headEnd/>
            <a:tailEnd/>
          </a:ln>
        </p:spPr>
      </p:pic>
      <p:sp>
        <p:nvSpPr>
          <p:cNvPr id="3" name="Rettangolo 2"/>
          <p:cNvSpPr/>
          <p:nvPr/>
        </p:nvSpPr>
        <p:spPr>
          <a:xfrm>
            <a:off x="428625" y="285750"/>
            <a:ext cx="8715375"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giorni che ci doni: ti ringraziamo.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4401205"/>
          </a:xfrm>
          <a:prstGeom prst="rect">
            <a:avLst/>
          </a:prstGeom>
        </p:spPr>
        <p:txBody>
          <a:bodyPr wrap="square">
            <a:spAutoFit/>
          </a:bodyPr>
          <a:lstStyle/>
          <a:p>
            <a:pPr lvl="0"/>
            <a:r>
              <a:rPr lang="it-IT" sz="4000" dirty="0">
                <a:solidFill>
                  <a:prstClr val="black"/>
                </a:solidFill>
                <a:latin typeface="Calibri"/>
              </a:rPr>
              <a:t>La presenza dei genitori accanto al proprio figlio esprime un impegno preciso. Al Battesimo vi fu chiesto di impegnarvi alla sua educazione cristiana e di rinnovare le promesse: la rinuncia a satana, l'egoismo del senza-Dio, e la fede in Dio e nel suo amore per noi. </a:t>
            </a:r>
          </a:p>
        </p:txBody>
      </p:sp>
    </p:spTree>
  </p:cSld>
  <p:clrMapOvr>
    <a:masterClrMapping/>
  </p:clrMapOvr>
  <mc:AlternateContent xmlns:mc="http://schemas.openxmlformats.org/markup-compatibility/2006">
    <mc:Choice xmlns:p14="http://schemas.microsoft.com/office/powerpoint/2010/main" Requires="p14">
      <p:transition spd="med">
        <p14:prism isContent="1"/>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3170099"/>
          </a:xfrm>
          <a:prstGeom prst="rect">
            <a:avLst/>
          </a:prstGeom>
        </p:spPr>
        <p:txBody>
          <a:bodyPr wrap="square">
            <a:spAutoFit/>
          </a:bodyPr>
          <a:lstStyle/>
          <a:p>
            <a:pPr lvl="0"/>
            <a:r>
              <a:rPr lang="it-IT" sz="4000" dirty="0">
                <a:solidFill>
                  <a:prstClr val="black"/>
                </a:solidFill>
                <a:latin typeface="Calibri"/>
              </a:rPr>
              <a:t>Oggi confermate quelle parole, dichiarate di appartenere alla comunità dei credenti, di voler camminare nella fede con vostro figlio, incontrandovi con gli altri genitori e con tutta la comunità.</a:t>
            </a:r>
          </a:p>
        </p:txBody>
      </p:sp>
    </p:spTree>
  </p:cSld>
  <p:clrMapOvr>
    <a:masterClrMapping/>
  </p:clrMapOvr>
  <mc:AlternateContent xmlns:mc="http://schemas.openxmlformats.org/markup-compatibility/2006">
    <mc:Choice xmlns:p14="http://schemas.microsoft.com/office/powerpoint/2010/main" Requires="p14">
      <p:transition spd="med">
        <p14:prism isContent="1"/>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80456">
            <a:off x="419100" y="971550"/>
            <a:ext cx="4789488" cy="5192713"/>
          </a:xfrm>
          <a:prstGeom prst="rect">
            <a:avLst/>
          </a:prstGeom>
          <a:noFill/>
          <a:ln w="9525">
            <a:noFill/>
            <a:miter lim="800000"/>
            <a:headEnd/>
            <a:tailEnd/>
          </a:ln>
        </p:spPr>
      </p:pic>
      <p:sp>
        <p:nvSpPr>
          <p:cNvPr id="36867" name="CasellaDiTesto 2"/>
          <p:cNvSpPr txBox="1">
            <a:spLocks noChangeArrowheads="1"/>
          </p:cNvSpPr>
          <p:nvPr/>
        </p:nvSpPr>
        <p:spPr bwMode="auto">
          <a:xfrm>
            <a:off x="4214813" y="500063"/>
            <a:ext cx="4929187" cy="6248400"/>
          </a:xfrm>
          <a:prstGeom prst="rect">
            <a:avLst/>
          </a:prstGeom>
          <a:noFill/>
          <a:ln w="9525">
            <a:noFill/>
            <a:miter lim="800000"/>
            <a:headEnd/>
            <a:tailEnd/>
          </a:ln>
        </p:spPr>
        <p:txBody>
          <a:bodyPr>
            <a:spAutoFit/>
          </a:bodyPr>
          <a:lstStyle/>
          <a:p>
            <a:r>
              <a:rPr lang="it-IT" sz="4000" dirty="0">
                <a:effectLst>
                  <a:glow rad="495300">
                    <a:schemeClr val="bg1"/>
                  </a:glow>
                </a:effectLst>
                <a:latin typeface="Bell Gothic Std Black" pitchFamily="34" charset="0"/>
              </a:rPr>
              <a:t>Cari bambini, ricevete il catechismo </a:t>
            </a:r>
          </a:p>
          <a:p>
            <a:r>
              <a:rPr lang="it-IT" sz="4000" dirty="0">
                <a:effectLst>
                  <a:glow rad="495300">
                    <a:schemeClr val="bg1"/>
                  </a:glow>
                </a:effectLst>
                <a:latin typeface="Bell Gothic Std Black" pitchFamily="34" charset="0"/>
              </a:rPr>
              <a:t>per la vita cristiana.</a:t>
            </a:r>
          </a:p>
          <a:p>
            <a:r>
              <a:rPr lang="it-IT" sz="4000" dirty="0">
                <a:effectLst>
                  <a:glow rad="495300">
                    <a:schemeClr val="bg1"/>
                  </a:glow>
                </a:effectLst>
                <a:latin typeface="Bell Gothic Std Black" pitchFamily="34" charset="0"/>
              </a:rPr>
              <a:t>Il Signore, </a:t>
            </a:r>
          </a:p>
          <a:p>
            <a:r>
              <a:rPr lang="it-IT" sz="4000" dirty="0">
                <a:effectLst>
                  <a:glow rad="495300">
                    <a:schemeClr val="bg1"/>
                  </a:glow>
                </a:effectLst>
                <a:latin typeface="Bell Gothic Std Black" pitchFamily="34" charset="0"/>
              </a:rPr>
              <a:t>che ha promesso di essere sempre con voi, vi dia la grazia di stare sempre con Lui.</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www.piccolocoromdg.it/images/festamammab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1394" cy="6858000"/>
          </a:xfrm>
          <a:prstGeom prst="rect">
            <a:avLst/>
          </a:prstGeom>
          <a:noFill/>
        </p:spPr>
      </p:pic>
      <p:sp>
        <p:nvSpPr>
          <p:cNvPr id="2" name="Rettangolo 1"/>
          <p:cNvSpPr/>
          <p:nvPr/>
        </p:nvSpPr>
        <p:spPr>
          <a:xfrm>
            <a:off x="214282" y="121856"/>
            <a:ext cx="8715436" cy="1938992"/>
          </a:xfrm>
          <a:prstGeom prst="rect">
            <a:avLst/>
          </a:prstGeom>
          <a:solidFill>
            <a:srgbClr val="FFFFFF">
              <a:alpha val="69804"/>
            </a:srgbClr>
          </a:solidFill>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Benedirò il Signore in ogni tempo, sulla mia bocca la sua lode sempre avrò;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www.pallotti-sac.org/images/Camerun2008/L1070291-BeM-20081207-15-25-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5188"/>
          </a:xfrm>
          <a:prstGeom prst="rect">
            <a:avLst/>
          </a:prstGeom>
          <a:noFill/>
        </p:spPr>
      </p:pic>
      <p:sp>
        <p:nvSpPr>
          <p:cNvPr id="3" name="Rettangolo 2"/>
          <p:cNvSpPr/>
          <p:nvPr/>
        </p:nvSpPr>
        <p:spPr>
          <a:xfrm>
            <a:off x="214282" y="214290"/>
            <a:ext cx="8715436" cy="1323439"/>
          </a:xfrm>
          <a:prstGeom prst="rect">
            <a:avLst/>
          </a:prstGeom>
          <a:solidFill>
            <a:srgbClr val="FFFFFF">
              <a:alpha val="74902"/>
            </a:srgbClr>
          </a:solidFill>
        </p:spPr>
        <p:txBody>
          <a:bodyPr wrap="square">
            <a:spAutoFit/>
          </a:bodyPr>
          <a:lstStyle/>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nel mio canto do gloria al Signore, </a:t>
            </a:r>
          </a:p>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si rallegra il mio cuore in umiltà.</a:t>
            </a:r>
            <a:endParaRPr lang="it-IT" sz="4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26978" name="Picture 2" descr="http://www.smh.com.au/ffximage/2008/02/22/34love_wideweb__470x3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020" cy="6858000"/>
          </a:xfrm>
          <a:prstGeom prst="rect">
            <a:avLst/>
          </a:prstGeom>
          <a:noFill/>
        </p:spPr>
      </p:pic>
      <p:sp>
        <p:nvSpPr>
          <p:cNvPr id="45057" name="Rectangle 1"/>
          <p:cNvSpPr>
            <a:spLocks noChangeArrowheads="1"/>
          </p:cNvSpPr>
          <p:nvPr/>
        </p:nvSpPr>
        <p:spPr bwMode="auto">
          <a:xfrm>
            <a:off x="214282" y="142852"/>
            <a:ext cx="8572560" cy="2554545"/>
          </a:xfrm>
          <a:prstGeom prst="rect">
            <a:avLst/>
          </a:prstGeom>
          <a:solidFill>
            <a:srgbClr val="FFFFFF">
              <a:alpha val="69804"/>
            </a:srgbClr>
          </a:solidFill>
          <a:ln w="9525">
            <a:noFill/>
            <a:miter lim="800000"/>
            <a:headEnd/>
            <a:tailEnd/>
          </a:ln>
          <a:effectLst>
            <a:softEdge rad="127000"/>
          </a:effectLst>
        </p:spPr>
        <p:txBody>
          <a:bodyPr wrap="square" anchor="ctr">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cs typeface="+mn-cs"/>
              </a:rPr>
              <a:t>Ti </a:t>
            </a: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benedirò, Signore, in ogni tempo, canterò per te senza fine.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Se sarai con me, più nulla temerò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e avrò nel cuore la gioia.</a:t>
            </a:r>
            <a:endParaRPr lang="it-IT" sz="40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G:\05 Fotografie\Cattedrale\Oratorio bimbi\2007\Inizio anno catechistico 2007 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000100" y="714356"/>
            <a:ext cx="4248087" cy="92333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Secondo anno</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80456">
            <a:off x="417513" y="974725"/>
            <a:ext cx="4760912" cy="5173663"/>
          </a:xfrm>
          <a:prstGeom prst="rect">
            <a:avLst/>
          </a:prstGeom>
          <a:noFill/>
          <a:ln w="9525">
            <a:noFill/>
            <a:miter lim="800000"/>
            <a:headEnd/>
            <a:tailEnd/>
          </a:ln>
        </p:spPr>
      </p:pic>
      <p:sp>
        <p:nvSpPr>
          <p:cNvPr id="3" name="CasellaDiTesto 2"/>
          <p:cNvSpPr txBox="1"/>
          <p:nvPr/>
        </p:nvSpPr>
        <p:spPr>
          <a:xfrm>
            <a:off x="4214813" y="500063"/>
            <a:ext cx="4929187" cy="6248400"/>
          </a:xfrm>
          <a:prstGeom prst="rect">
            <a:avLst/>
          </a:prstGeom>
          <a:solidFill>
            <a:srgbClr val="FFFFFF"/>
          </a:solidFill>
          <a:effectLst>
            <a:softEdge rad="63500"/>
          </a:effectLst>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Il Signore che vi chiama a seguirlo per diventare suoi discepoli, vi trovi disponibili, come gli apostoli, a camminare con Lui tutti i giorni della vostra vita.</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572250" cy="1323975"/>
          </a:xfrm>
          <a:prstGeom prst="rect">
            <a:avLst/>
          </a:prstGeom>
          <a:solidFill>
            <a:srgbClr val="FFFFFF">
              <a:alpha val="7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500063" y="500063"/>
            <a:ext cx="8286750"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frutti della terra: ti ringraziamo.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Vecchio+sta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1138" name="Rettangolo 2"/>
          <p:cNvSpPr>
            <a:spLocks noChangeArrowheads="1"/>
          </p:cNvSpPr>
          <p:nvPr/>
        </p:nvSpPr>
        <p:spPr bwMode="auto">
          <a:xfrm>
            <a:off x="10874" y="5527860"/>
            <a:ext cx="9138563" cy="1323439"/>
          </a:xfrm>
          <a:prstGeom prst="rect">
            <a:avLst/>
          </a:prstGeom>
          <a:solidFill>
            <a:srgbClr val="FFFFFF"/>
          </a:solidFill>
          <a:ln w="9525">
            <a:noFill/>
            <a:miter lim="800000"/>
            <a:headEnd/>
            <a:tailEnd/>
          </a:ln>
        </p:spPr>
        <p:txBody>
          <a:bodyPr wrap="square">
            <a:spAutoFit/>
          </a:bodyPr>
          <a:lstStyle/>
          <a:p>
            <a:pPr algn="ctr"/>
            <a:r>
              <a:rPr lang="it-IT" sz="4000" dirty="0" smtClean="0">
                <a:solidFill>
                  <a:srgbClr val="000000"/>
                </a:solidFill>
                <a:cs typeface="Times New Roman" pitchFamily="18" charset="0"/>
              </a:rPr>
              <a:t>Quando</a:t>
            </a:r>
            <a:r>
              <a:rPr lang="it-IT" sz="4000" dirty="0">
                <a:solidFill>
                  <a:srgbClr val="000000"/>
                </a:solidFill>
                <a:cs typeface="Times New Roman" pitchFamily="18" charset="0"/>
              </a:rPr>
              <a:t> </a:t>
            </a:r>
            <a:r>
              <a:rPr lang="it-IT" sz="4000" dirty="0" smtClean="0">
                <a:solidFill>
                  <a:srgbClr val="000000"/>
                </a:solidFill>
                <a:cs typeface="Times New Roman" pitchFamily="18" charset="0"/>
              </a:rPr>
              <a:t>ero solo, solo</a:t>
            </a:r>
          </a:p>
          <a:p>
            <a:pPr algn="ctr"/>
            <a:r>
              <a:rPr lang="it-IT" sz="4000" dirty="0" smtClean="0">
                <a:solidFill>
                  <a:srgbClr val="000000"/>
                </a:solidFill>
                <a:cs typeface="Times New Roman" pitchFamily="18" charset="0"/>
              </a:rPr>
              <a:t>e </a:t>
            </a:r>
            <a:r>
              <a:rPr lang="it-IT" sz="4000" dirty="0">
                <a:solidFill>
                  <a:srgbClr val="000000"/>
                </a:solidFill>
                <a:cs typeface="Times New Roman" pitchFamily="18" charset="0"/>
              </a:rPr>
              <a:t>stanco </a:t>
            </a:r>
            <a:r>
              <a:rPr lang="it-IT" sz="4000" dirty="0" smtClean="0">
                <a:solidFill>
                  <a:srgbClr val="000000"/>
                </a:solidFill>
                <a:cs typeface="Times New Roman" pitchFamily="18" charset="0"/>
              </a:rPr>
              <a:t>del </a:t>
            </a:r>
            <a:r>
              <a:rPr lang="it-IT" sz="4000" dirty="0">
                <a:solidFill>
                  <a:srgbClr val="000000"/>
                </a:solidFill>
                <a:cs typeface="Times New Roman" pitchFamily="18" charset="0"/>
              </a:rPr>
              <a:t>mondo, </a:t>
            </a:r>
            <a:endParaRPr lang="it-IT"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ttangolo 2"/>
          <p:cNvSpPr>
            <a:spLocks noChangeArrowheads="1"/>
          </p:cNvSpPr>
          <p:nvPr/>
        </p:nvSpPr>
        <p:spPr bwMode="auto">
          <a:xfrm>
            <a:off x="6072188" y="1214438"/>
            <a:ext cx="2224087" cy="1938337"/>
          </a:xfrm>
          <a:prstGeom prst="rect">
            <a:avLst/>
          </a:prstGeom>
          <a:noFill/>
          <a:ln w="9525">
            <a:noFill/>
            <a:miter lim="800000"/>
            <a:headEnd/>
            <a:tailEnd/>
          </a:ln>
        </p:spPr>
        <p:txBody>
          <a:bodyPr wrap="none">
            <a:spAutoFit/>
          </a:bodyPr>
          <a:lstStyle/>
          <a:p>
            <a:r>
              <a:rPr lang="it-IT" sz="4000">
                <a:solidFill>
                  <a:srgbClr val="000000"/>
                </a:solidFill>
                <a:cs typeface="Times New Roman" pitchFamily="18" charset="0"/>
              </a:rPr>
              <a:t>quando </a:t>
            </a:r>
          </a:p>
          <a:p>
            <a:r>
              <a:rPr lang="it-IT" sz="4000">
                <a:solidFill>
                  <a:srgbClr val="000000"/>
                </a:solidFill>
                <a:cs typeface="Times New Roman" pitchFamily="18" charset="0"/>
              </a:rPr>
              <a:t>non c'era </a:t>
            </a:r>
          </a:p>
          <a:p>
            <a:r>
              <a:rPr lang="it-IT" sz="4000">
                <a:solidFill>
                  <a:srgbClr val="000000"/>
                </a:solidFill>
                <a:cs typeface="Times New Roman" pitchFamily="18" charset="0"/>
              </a:rPr>
              <a:t>l'amor, </a:t>
            </a:r>
            <a:endParaRPr lang="it-IT"/>
          </a:p>
        </p:txBody>
      </p:sp>
      <p:pic>
        <p:nvPicPr>
          <p:cNvPr id="5" name="Picture 6" descr="cammino11_bambino_che_pi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4938" cy="6816725"/>
          </a:xfrm>
          <a:prstGeom prst="rect">
            <a:avLst/>
          </a:prstGeom>
          <a:noFill/>
          <a:ln w="38100">
            <a:solidFill>
              <a:srgbClr val="FFFF00"/>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713" cy="6858000"/>
          </a:xfrm>
          <a:prstGeom prst="rect">
            <a:avLst/>
          </a:prstGeom>
          <a:noFill/>
          <a:ln w="9525">
            <a:noFill/>
            <a:miter lim="800000"/>
            <a:headEnd/>
            <a:tailEnd/>
          </a:ln>
        </p:spPr>
      </p:pic>
      <p:sp>
        <p:nvSpPr>
          <p:cNvPr id="93187" name="Rettangolo 2"/>
          <p:cNvSpPr>
            <a:spLocks noChangeArrowheads="1"/>
          </p:cNvSpPr>
          <p:nvPr/>
        </p:nvSpPr>
        <p:spPr bwMode="auto">
          <a:xfrm>
            <a:off x="1143000" y="128687"/>
            <a:ext cx="7715250" cy="708025"/>
          </a:xfrm>
          <a:prstGeom prst="rect">
            <a:avLst/>
          </a:prstGeom>
          <a:solidFill>
            <a:srgbClr val="FFFFFF">
              <a:alpha val="74118"/>
            </a:srgbClr>
          </a:solidFill>
          <a:ln w="9525">
            <a:noFill/>
            <a:miter lim="800000"/>
            <a:headEnd/>
            <a:tailEnd/>
          </a:ln>
        </p:spPr>
        <p:txBody>
          <a:bodyPr>
            <a:spAutoFit/>
          </a:bodyPr>
          <a:lstStyle/>
          <a:p>
            <a:r>
              <a:rPr lang="it-IT" sz="4000" dirty="0">
                <a:solidFill>
                  <a:srgbClr val="000000"/>
                </a:solidFill>
                <a:cs typeface="Times New Roman" pitchFamily="18" charset="0"/>
              </a:rPr>
              <a:t>tante persone vidi intorno a me:</a:t>
            </a:r>
            <a:endParaRPr lang="it-IT"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aegidien.de/Erstkommunion2007/IMG_31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94211" name="Rettangolo 2"/>
          <p:cNvSpPr>
            <a:spLocks noChangeArrowheads="1"/>
          </p:cNvSpPr>
          <p:nvPr/>
        </p:nvSpPr>
        <p:spPr bwMode="auto">
          <a:xfrm>
            <a:off x="2000250" y="0"/>
            <a:ext cx="5143500" cy="708025"/>
          </a:xfrm>
          <a:prstGeom prst="rect">
            <a:avLst/>
          </a:prstGeom>
          <a:solidFill>
            <a:srgbClr val="FFFFFF">
              <a:alpha val="69019"/>
            </a:srgbClr>
          </a:solidFill>
          <a:ln w="9525">
            <a:noFill/>
            <a:miter lim="800000"/>
            <a:headEnd/>
            <a:tailEnd/>
          </a:ln>
        </p:spPr>
        <p:txBody>
          <a:bodyPr>
            <a:spAutoFit/>
          </a:bodyPr>
          <a:lstStyle/>
          <a:p>
            <a:r>
              <a:rPr lang="it-IT" sz="4000" dirty="0">
                <a:solidFill>
                  <a:srgbClr val="000000"/>
                </a:solidFill>
                <a:cs typeface="Times New Roman" pitchFamily="18" charset="0"/>
              </a:rPr>
              <a:t>sentivo cantare così:</a:t>
            </a:r>
            <a:endParaRPr lang="it-IT"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429375" cy="1323975"/>
          </a:xfrm>
          <a:prstGeom prst="rect">
            <a:avLst/>
          </a:prstGeom>
          <a:solidFill>
            <a:srgbClr val="FFFFFF">
              <a:alpha val="50980"/>
            </a:srgbClr>
          </a:solidFill>
          <a:ln w="9525">
            <a:noFill/>
            <a:miter lim="800000"/>
            <a:headEnd/>
            <a:tailEnd/>
          </a:ln>
        </p:spPr>
        <p:txBody>
          <a:bodyPr>
            <a:spAutoFit/>
          </a:bodyPr>
          <a:lstStyle/>
          <a:p>
            <a:r>
              <a:rPr lang="it-IT" sz="4000" b="1" dirty="0">
                <a:solidFill>
                  <a:srgbClr val="000000"/>
                </a:solidFill>
                <a:cs typeface="Times New Roman" pitchFamily="18" charset="0"/>
              </a:rPr>
              <a:t>Camminerò, camminerò sulla tua strada, Signor.</a:t>
            </a:r>
            <a:endParaRPr lang="it-IT"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G:\05 Fotografie\Cattedrale\Oratorio bimbi\2007\Inizio anno catechistico 2007 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000100" y="714356"/>
            <a:ext cx="3312573" cy="92333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Terzo anno</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0"/>
            <a:ext cx="4143375" cy="6862763"/>
          </a:xfrm>
          <a:prstGeom prst="rect">
            <a:avLst/>
          </a:prstGeom>
          <a:solidFill>
            <a:srgbClr val="FFFFFF"/>
          </a:solid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Possiate ogni giorno imparare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ad ascoltare nel vostro cuore la parola del Signore Gesù, che ricevete nella santa Comunione.</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pic>
        <p:nvPicPr>
          <p:cNvPr id="5122" name="Picture 2" descr="C:\Users\fede\Desktop\chies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8240"/>
            <a:ext cx="6012160" cy="653261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fede\Desktop\famiglia.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500" y1="90361" x2="9500" y2="90361"/>
                        <a14:foregroundMark x1="70250" y1="50301" x2="70250" y2="50301"/>
                        <a14:foregroundMark x1="66500" y1="62048" x2="66500" y2="62048"/>
                        <a14:foregroundMark x1="9500" y1="66867" x2="9500" y2="66867"/>
                        <a14:backgroundMark x1="81000" y1="39157" x2="81000" y2="39157"/>
                        <a14:backgroundMark x1="81000" y1="36446" x2="81000" y2="36446"/>
                        <a14:backgroundMark x1="63500" y1="37048" x2="63500" y2="37048"/>
                        <a14:backgroundMark x1="64500" y1="34036" x2="64500" y2="34036"/>
                        <a14:backgroundMark x1="11000" y1="89157" x2="11000" y2="891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4000" y="3670645"/>
            <a:ext cx="38100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fede\Desktop\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9616" y="4775545"/>
            <a:ext cx="2219325" cy="2057400"/>
          </a:xfrm>
          <a:prstGeom prst="rect">
            <a:avLst/>
          </a:prstGeom>
          <a:noFill/>
          <a:extLst>
            <a:ext uri="{909E8E84-426E-40DD-AFC4-6F175D3DCCD1}">
              <a14:hiddenFill xmlns:a14="http://schemas.microsoft.com/office/drawing/2010/main">
                <a:solidFill>
                  <a:srgbClr val="FFFFFF"/>
                </a:solidFill>
              </a14:hiddenFill>
            </a:ext>
          </a:extLst>
        </p:spPr>
      </p:pic>
      <p:sp>
        <p:nvSpPr>
          <p:cNvPr id="40961" name="Rectangle 1"/>
          <p:cNvSpPr>
            <a:spLocks noChangeArrowheads="1"/>
          </p:cNvSpPr>
          <p:nvPr/>
        </p:nvSpPr>
        <p:spPr bwMode="auto">
          <a:xfrm>
            <a:off x="4211960" y="832981"/>
            <a:ext cx="4825262" cy="2554545"/>
          </a:xfrm>
          <a:prstGeom prst="rect">
            <a:avLst/>
          </a:prstGeom>
          <a:solidFill>
            <a:srgbClr val="FFFFFF">
              <a:alpha val="80000"/>
            </a:srgbClr>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a:t>
            </a:r>
            <a:r>
              <a:rPr lang="it-IT" sz="4000" b="1" dirty="0" smtClean="0">
                <a:solidFill>
                  <a:srgbClr val="FF0000"/>
                </a:solidFill>
                <a:effectLst>
                  <a:outerShdw blurRad="38100" dist="38100" dir="2700000" algn="tl">
                    <a:srgbClr val="000000">
                      <a:alpha val="43137"/>
                    </a:srgbClr>
                  </a:outerShdw>
                </a:effectLst>
              </a:rPr>
              <a:t>ci hai chiamati qui nella tua casa, </a:t>
            </a:r>
            <a:r>
              <a:rPr lang="it-IT" sz="4000" b="1" dirty="0" smtClean="0">
                <a:solidFill>
                  <a:srgbClr val="FF0000"/>
                </a:solidFill>
                <a:effectLst>
                  <a:outerShdw blurRad="38100" dist="38100" dir="2700000" algn="tl">
                    <a:srgbClr val="000000">
                      <a:alpha val="43137"/>
                    </a:srgbClr>
                  </a:outerShdw>
                </a:effectLst>
              </a:rPr>
              <a:t>Signore, </a:t>
            </a:r>
            <a:r>
              <a:rPr lang="it-IT" sz="4000" b="1" dirty="0" smtClean="0">
                <a:solidFill>
                  <a:srgbClr val="FF0000"/>
                </a:solidFill>
                <a:effectLst>
                  <a:outerShdw blurRad="38100" dist="38100" dir="2700000" algn="tl">
                    <a:srgbClr val="000000">
                      <a:alpha val="43137"/>
                    </a:srgbClr>
                  </a:outerShdw>
                </a:effectLst>
              </a:rPr>
              <a:t>per lodare il tuo nome</a:t>
            </a:r>
            <a:r>
              <a:rPr lang="it-IT" sz="4000" b="1" dirty="0" smtClean="0">
                <a:solidFill>
                  <a:srgbClr val="FF0000"/>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00125" y="0"/>
            <a:ext cx="7072313" cy="1323975"/>
          </a:xfrm>
          <a:prstGeom prst="rect">
            <a:avLst/>
          </a:prstGeom>
        </p:spPr>
        <p:txBody>
          <a:bodyPr>
            <a:spAutoFit/>
          </a:bodyPr>
          <a:lstStyle/>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il lavoro, le gioie della vita: </a:t>
            </a:r>
          </a:p>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latin typeface="+mn-lt"/>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332656"/>
            <a:ext cx="8929718" cy="1323439"/>
          </a:xfrm>
          <a:prstGeom prst="rect">
            <a:avLst/>
          </a:prstGeom>
          <a:solidFill>
            <a:srgbClr val="FFFFFF">
              <a:alpha val="69804"/>
            </a:srgbClr>
          </a:solidFill>
          <a:ln w="9525">
            <a:noFill/>
            <a:miter lim="800000"/>
            <a:headEnd/>
            <a:tailEnd/>
          </a:ln>
          <a:effectLst/>
        </p:spPr>
        <p:txBody>
          <a:bodyPr wrap="square" anchor="ctr">
            <a:spAutoFit/>
          </a:bodyPr>
          <a:lstStyle/>
          <a:p>
            <a:pPr algn="ctr"/>
            <a:r>
              <a:rPr lang="it-IT" sz="4000" b="1" dirty="0" smtClean="0">
                <a:solidFill>
                  <a:srgbClr val="FF0000"/>
                </a:solidFill>
                <a:effectLst>
                  <a:outerShdw blurRad="38100" dist="38100" dir="2700000" algn="tl">
                    <a:srgbClr val="000000">
                      <a:alpha val="43137"/>
                    </a:srgbClr>
                  </a:outerShdw>
                </a:effectLst>
              </a:rPr>
              <a:t>Tu </a:t>
            </a:r>
            <a:r>
              <a:rPr lang="it-IT" sz="4000" b="1" dirty="0" smtClean="0">
                <a:solidFill>
                  <a:srgbClr val="FF0000"/>
                </a:solidFill>
                <a:effectLst>
                  <a:outerShdw blurRad="38100" dist="38100" dir="2700000" algn="tl">
                    <a:srgbClr val="000000">
                      <a:alpha val="43137"/>
                    </a:srgbClr>
                  </a:outerShdw>
                </a:effectLst>
              </a:rPr>
              <a:t>ci hai raccolti davanti all’altare, Signore, per sentire la tua parola</a:t>
            </a:r>
            <a:r>
              <a:rPr lang="it-IT" sz="4000" b="1" dirty="0" smtClean="0">
                <a:solidFill>
                  <a:srgbClr val="FF0000"/>
                </a:solidFill>
                <a:effectLst>
                  <a:outerShdw blurRad="38100" dist="38100" dir="2700000" algn="tl">
                    <a:srgbClr val="000000">
                      <a:alpha val="43137"/>
                    </a:srgbClr>
                  </a:outerShdw>
                </a:effectLst>
              </a:rPr>
              <a:t>.</a:t>
            </a:r>
            <a:endParaRPr lang="it-IT" sz="4000" dirty="0"/>
          </a:p>
        </p:txBody>
      </p:sp>
      <p:pic>
        <p:nvPicPr>
          <p:cNvPr id="6147" name="Picture 3" descr="C:\Users\fede\Desktop\gesu-tra-i-dottori-del-tempi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52625" y="1734796"/>
            <a:ext cx="5238750" cy="51232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07141" y="877163"/>
            <a:ext cx="8929718" cy="1323439"/>
          </a:xfrm>
          <a:prstGeom prst="rect">
            <a:avLst/>
          </a:prstGeom>
          <a:solidFill>
            <a:srgbClr val="FFFFFF"/>
          </a:solid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Tu </a:t>
            </a:r>
            <a:r>
              <a:rPr lang="it-IT" sz="4000" b="1" dirty="0" smtClean="0">
                <a:solidFill>
                  <a:srgbClr val="FF0000"/>
                </a:solidFill>
                <a:effectLst>
                  <a:outerShdw blurRad="38100" dist="38100" dir="2700000" algn="tl">
                    <a:srgbClr val="000000">
                      <a:alpha val="43137"/>
                    </a:srgbClr>
                  </a:outerShdw>
                </a:effectLst>
              </a:rPr>
              <a:t>ci hai riuniti intorno alla mensa, Signore , per mangiare il tuo pane.</a:t>
            </a:r>
            <a:endParaRPr lang="it-IT" sz="4000" b="1" dirty="0">
              <a:solidFill>
                <a:srgbClr val="FF0000"/>
              </a:solidFill>
              <a:effectLst>
                <a:outerShdw blurRad="38100" dist="38100" dir="2700000" algn="tl">
                  <a:srgbClr val="000000">
                    <a:alpha val="43137"/>
                  </a:srgbClr>
                </a:outerShdw>
              </a:effectLst>
            </a:endParaRPr>
          </a:p>
        </p:txBody>
      </p:sp>
      <p:pic>
        <p:nvPicPr>
          <p:cNvPr id="3" name="Picture 2" descr="C:\Users\fede\Desktop\laEucaristi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5800" y1="29508" x2="25800" y2="29508"/>
                        <a14:foregroundMark x1="40200" y1="39344" x2="40200" y2="39344"/>
                        <a14:foregroundMark x1="37400" y1="52459" x2="37400" y2="52459"/>
                        <a14:foregroundMark x1="46400" y1="50410" x2="46400" y2="50410"/>
                        <a14:foregroundMark x1="49400" y1="51639" x2="49400" y2="51639"/>
                        <a14:foregroundMark x1="53800" y1="50410" x2="53800" y2="50410"/>
                        <a14:foregroundMark x1="57000" y1="48770" x2="57000" y2="48770"/>
                        <a14:foregroundMark x1="48000" y1="63525" x2="48000" y2="63525"/>
                        <a14:foregroundMark x1="44400" y1="62295" x2="44400" y2="62295"/>
                        <a14:foregroundMark x1="38600" y1="40164" x2="38600" y2="40164"/>
                        <a14:foregroundMark x1="34000" y1="68852" x2="34000" y2="68852"/>
                        <a14:foregroundMark x1="39800" y1="68443" x2="39800" y2="68443"/>
                        <a14:foregroundMark x1="33600" y1="84836" x2="33600" y2="84836"/>
                        <a14:foregroundMark x1="25800" y1="86885" x2="25800" y2="86885"/>
                        <a14:foregroundMark x1="90400" y1="40164" x2="90400" y2="40164"/>
                        <a14:foregroundMark x1="92600" y1="68033" x2="92600" y2="68033"/>
                        <a14:foregroundMark x1="88400" y1="64344" x2="88400" y2="64344"/>
                        <a14:foregroundMark x1="90600" y1="66803" x2="90600" y2="66803"/>
                        <a14:foregroundMark x1="88200" y1="81557" x2="88200" y2="81557"/>
                        <a14:foregroundMark x1="73000" y1="77049" x2="73000" y2="77049"/>
                        <a14:foregroundMark x1="97000" y1="33197" x2="97000" y2="33197"/>
                        <a14:foregroundMark x1="80400" y1="33197" x2="80400" y2="33197"/>
                        <a14:foregroundMark x1="85200" y1="22541" x2="85200" y2="22541"/>
                        <a14:foregroundMark x1="24400" y1="91393" x2="24400" y2="91393"/>
                        <a14:foregroundMark x1="52400" y1="45902" x2="52400" y2="45902"/>
                      </a14:backgroundRemoval>
                    </a14:imgEffect>
                  </a14:imgLayer>
                </a14:imgProps>
              </a:ext>
              <a:ext uri="{28A0092B-C50C-407E-A947-70E740481C1C}">
                <a14:useLocalDpi xmlns:a14="http://schemas.microsoft.com/office/drawing/2010/main" val="0"/>
              </a:ext>
            </a:extLst>
          </a:blip>
          <a:srcRect/>
          <a:stretch>
            <a:fillRect/>
          </a:stretch>
        </p:blipFill>
        <p:spPr bwMode="auto">
          <a:xfrm>
            <a:off x="-33308" y="2379475"/>
            <a:ext cx="9177308" cy="447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3" name="Rettangolo 2"/>
          <p:cNvSpPr/>
          <p:nvPr/>
        </p:nvSpPr>
        <p:spPr>
          <a:xfrm>
            <a:off x="395536" y="2780928"/>
            <a:ext cx="8501122" cy="2554545"/>
          </a:xfrm>
          <a:prstGeom prst="rect">
            <a:avLst/>
          </a:prstGeom>
          <a:solidFill>
            <a:srgbClr val="FFFFFF">
              <a:alpha val="81961"/>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95481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G:\05 Fotografie\Cattedrale\Oratorio bimbi\2007\Inizio anno catechistico 2007 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714356"/>
            <a:ext cx="3839193"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Quarto anno</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descr="Digitalizzato a 11-10-2007 10.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1000125"/>
            <a:ext cx="4143375" cy="4400550"/>
          </a:xfrm>
          <a:prstGeom prst="rect">
            <a:avLst/>
          </a:prstGeom>
          <a:solidFill>
            <a:srgbClr val="FFFFFF">
              <a:alpha val="69804"/>
            </a:srgbClr>
          </a:solid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 vivere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e a formare la comunità cristiana, la Chiesa.</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263433" y="543163"/>
            <a:ext cx="8643998" cy="5632311"/>
          </a:xfrm>
          <a:prstGeom prst="rect">
            <a:avLst/>
          </a:prstGeom>
          <a:noFill/>
          <a:ln w="9525">
            <a:noFill/>
            <a:miter lim="800000"/>
            <a:headEnd/>
            <a:tailEnd/>
          </a:ln>
          <a:effectLst/>
        </p:spPr>
        <p:txBody>
          <a:bodyPr wrap="square" anchor="ctr">
            <a:spAutoFit/>
          </a:bodyPr>
          <a:lstStyle/>
          <a:p>
            <a:pPr algn="just"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Era </a:t>
            </a:r>
            <a:r>
              <a:rPr lang="it-IT" sz="3600" dirty="0">
                <a:effectLst>
                  <a:outerShdw blurRad="38100" dist="38100" dir="2700000" algn="tl">
                    <a:srgbClr val="000000">
                      <a:alpha val="43137"/>
                    </a:srgbClr>
                  </a:outerShdw>
                </a:effectLst>
                <a:ea typeface="Times New Roman" pitchFamily="18" charset="0"/>
                <a:cs typeface="+mn-cs"/>
              </a:rPr>
              <a:t>un giorno come tanti altri, e quel giorno lui passò. </a:t>
            </a:r>
            <a:endParaRPr lang="it-IT" sz="3600" dirty="0" smtClean="0">
              <a:effectLst>
                <a:outerShdw blurRad="38100" dist="38100" dir="2700000" algn="tl">
                  <a:srgbClr val="000000">
                    <a:alpha val="43137"/>
                  </a:srgbClr>
                </a:outerShdw>
              </a:effectLst>
              <a:ea typeface="Times New Roman" pitchFamily="18" charset="0"/>
              <a:cs typeface="+mn-cs"/>
            </a:endParaRPr>
          </a:p>
          <a:p>
            <a:pPr algn="just"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Era </a:t>
            </a:r>
            <a:r>
              <a:rPr lang="it-IT" sz="3600" dirty="0">
                <a:effectLst>
                  <a:outerShdw blurRad="38100" dist="38100" dir="2700000" algn="tl">
                    <a:srgbClr val="000000">
                      <a:alpha val="43137"/>
                    </a:srgbClr>
                  </a:outerShdw>
                </a:effectLst>
                <a:ea typeface="Times New Roman" pitchFamily="18" charset="0"/>
                <a:cs typeface="+mn-cs"/>
              </a:rPr>
              <a:t>un uomo come tutti gli altri, e passando mi </a:t>
            </a:r>
            <a:r>
              <a:rPr lang="it-IT" sz="3600" dirty="0" smtClean="0">
                <a:effectLst>
                  <a:outerShdw blurRad="38100" dist="38100" dir="2700000" algn="tl">
                    <a:srgbClr val="000000">
                      <a:alpha val="43137"/>
                    </a:srgbClr>
                  </a:outerShdw>
                </a:effectLst>
                <a:ea typeface="Times New Roman" pitchFamily="18" charset="0"/>
                <a:cs typeface="+mn-cs"/>
              </a:rPr>
              <a:t>chiamò;</a:t>
            </a:r>
          </a:p>
          <a:p>
            <a:pPr algn="just"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come </a:t>
            </a:r>
            <a:r>
              <a:rPr lang="it-IT" sz="3600" dirty="0">
                <a:effectLst>
                  <a:outerShdw blurRad="38100" dist="38100" dir="2700000" algn="tl">
                    <a:srgbClr val="000000">
                      <a:alpha val="43137"/>
                    </a:srgbClr>
                  </a:outerShdw>
                </a:effectLst>
                <a:ea typeface="Times New Roman" pitchFamily="18" charset="0"/>
                <a:cs typeface="+mn-cs"/>
              </a:rPr>
              <a:t>lo sapesse che il mio nome era proprio </a:t>
            </a:r>
            <a:r>
              <a:rPr lang="it-IT" sz="3600" dirty="0" smtClean="0">
                <a:effectLst>
                  <a:outerShdw blurRad="38100" dist="38100" dir="2700000" algn="tl">
                    <a:srgbClr val="000000">
                      <a:alpha val="43137"/>
                    </a:srgbClr>
                  </a:outerShdw>
                </a:effectLst>
                <a:ea typeface="Times New Roman" pitchFamily="18" charset="0"/>
                <a:cs typeface="+mn-cs"/>
              </a:rPr>
              <a:t>quello,</a:t>
            </a:r>
          </a:p>
          <a:p>
            <a:pPr algn="just"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come </a:t>
            </a:r>
            <a:r>
              <a:rPr lang="it-IT" sz="3600" dirty="0">
                <a:effectLst>
                  <a:outerShdw blurRad="38100" dist="38100" dir="2700000" algn="tl">
                    <a:srgbClr val="000000">
                      <a:alpha val="43137"/>
                    </a:srgbClr>
                  </a:outerShdw>
                </a:effectLst>
                <a:ea typeface="Times New Roman" pitchFamily="18" charset="0"/>
                <a:cs typeface="+mn-cs"/>
              </a:rPr>
              <a:t>mai vedesse proprio me nella sua vita, non lo </a:t>
            </a:r>
            <a:r>
              <a:rPr lang="it-IT" sz="3600" dirty="0" smtClean="0">
                <a:effectLst>
                  <a:outerShdw blurRad="38100" dist="38100" dir="2700000" algn="tl">
                    <a:srgbClr val="000000">
                      <a:alpha val="43137"/>
                    </a:srgbClr>
                  </a:outerShdw>
                </a:effectLst>
                <a:ea typeface="Times New Roman" pitchFamily="18" charset="0"/>
                <a:cs typeface="+mn-cs"/>
              </a:rPr>
              <a:t>so.</a:t>
            </a:r>
          </a:p>
          <a:p>
            <a:pPr algn="just" eaLnBrk="0" hangingPunct="0">
              <a:defRPr/>
            </a:pPr>
            <a:r>
              <a:rPr lang="it-IT" sz="3600" dirty="0" smtClean="0">
                <a:effectLst>
                  <a:outerShdw blurRad="38100" dist="38100" dir="2700000" algn="tl">
                    <a:srgbClr val="000000">
                      <a:alpha val="43137"/>
                    </a:srgbClr>
                  </a:outerShdw>
                </a:effectLst>
                <a:ea typeface="Times New Roman" pitchFamily="18" charset="0"/>
                <a:cs typeface="+mn-cs"/>
              </a:rPr>
              <a:t>Era </a:t>
            </a:r>
            <a:r>
              <a:rPr lang="it-IT" sz="3600" dirty="0">
                <a:effectLst>
                  <a:outerShdw blurRad="38100" dist="38100" dir="2700000" algn="tl">
                    <a:srgbClr val="000000">
                      <a:alpha val="43137"/>
                    </a:srgbClr>
                  </a:outerShdw>
                </a:effectLst>
                <a:ea typeface="Times New Roman" pitchFamily="18" charset="0"/>
                <a:cs typeface="+mn-cs"/>
              </a:rPr>
              <a:t>un uomo come tanti altri e quel giorno mi chiamò. </a:t>
            </a:r>
            <a:endParaRPr lang="it-IT" sz="36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301111" y="260648"/>
            <a:ext cx="8643998" cy="2308324"/>
          </a:xfrm>
          <a:prstGeom prst="rect">
            <a:avLst/>
          </a:prstGeom>
          <a:noFill/>
          <a:ln w="9525">
            <a:noFill/>
            <a:miter lim="800000"/>
            <a:headEnd/>
            <a:tailEnd/>
          </a:ln>
          <a:effectLst/>
        </p:spPr>
        <p:txBody>
          <a:bodyPr wrap="square" anchor="ctr">
            <a:spAutoFit/>
          </a:bodyPr>
          <a:lstStyle/>
          <a:p>
            <a:pPr algn="ctr">
              <a:defRPr/>
            </a:pPr>
            <a:r>
              <a:rPr lang="it-IT" sz="3600" b="1" dirty="0" smtClean="0">
                <a:effectLst>
                  <a:outerShdw blurRad="38100" dist="38100" dir="2700000" algn="tl">
                    <a:srgbClr val="000000">
                      <a:alpha val="43137"/>
                    </a:srgbClr>
                  </a:outerShdw>
                </a:effectLst>
                <a:ea typeface="Times New Roman" pitchFamily="18" charset="0"/>
                <a:cs typeface="+mn-cs"/>
              </a:rPr>
              <a:t>Tu</a:t>
            </a:r>
            <a:r>
              <a:rPr lang="it-IT" sz="3600" b="1" dirty="0">
                <a:effectLst>
                  <a:outerShdw blurRad="38100" dist="38100" dir="2700000" algn="tl">
                    <a:srgbClr val="000000">
                      <a:alpha val="43137"/>
                    </a:srgbClr>
                  </a:outerShdw>
                </a:effectLst>
                <a:ea typeface="Times New Roman" pitchFamily="18" charset="0"/>
                <a:cs typeface="+mn-cs"/>
              </a:rPr>
              <a:t>, Dio, che conosci il nome mio fa' che ascoltando la tua voce io ricordi dove porta la mia strada nella vita, all'incontro con te.</a:t>
            </a:r>
            <a:endParaRPr lang="it-IT" sz="36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05 Fotografie\Cattedrale\Oratorio bimbi\2007\Inizio anno catechistico 2007 048.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28596" y="500042"/>
            <a:ext cx="3786294" cy="923330"/>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Quinto anno</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5363"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descr="Digitalizzato a 11-10-2007 10.55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432203">
            <a:off x="560388" y="322263"/>
            <a:ext cx="4587875" cy="5857875"/>
          </a:xfrm>
          <a:prstGeom prst="rect">
            <a:avLst/>
          </a:prstGeom>
          <a:noFill/>
          <a:ln w="9525">
            <a:noFill/>
            <a:miter lim="800000"/>
            <a:headEnd/>
            <a:tailEnd/>
          </a:ln>
        </p:spPr>
      </p:pic>
      <p:sp>
        <p:nvSpPr>
          <p:cNvPr id="3" name="CasellaDiTesto 2"/>
          <p:cNvSpPr txBox="1"/>
          <p:nvPr/>
        </p:nvSpPr>
        <p:spPr>
          <a:xfrm>
            <a:off x="5357813" y="214313"/>
            <a:ext cx="3786187" cy="6248400"/>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ad essere testimoni di Cristo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nel mondo in cui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     siete chiamati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 vivere ogni giorno.</a:t>
            </a:r>
          </a:p>
        </p:txBody>
      </p:sp>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214282" y="260648"/>
            <a:ext cx="8715436" cy="6247864"/>
          </a:xfrm>
          <a:prstGeom prst="rect">
            <a:avLst/>
          </a:prstGeom>
          <a:noFill/>
          <a:ln w="9525">
            <a:noFill/>
            <a:miter lim="800000"/>
            <a:headEnd/>
            <a:tailEnd/>
          </a:ln>
          <a:effectLst/>
        </p:spPr>
        <p:txBody>
          <a:bodyPr wrap="square" anchor="ctr">
            <a:spAutoFit/>
          </a:bodyPr>
          <a:lstStyle/>
          <a:p>
            <a:pPr algn="r">
              <a:defRPr/>
            </a:pPr>
            <a:r>
              <a:rPr lang="it-IT" sz="4000" b="1" dirty="0">
                <a:solidFill>
                  <a:srgbClr val="C00000"/>
                </a:solidFill>
                <a:effectLst>
                  <a:outerShdw blurRad="38100" dist="38100" dir="2700000" algn="tl">
                    <a:srgbClr val="000000">
                      <a:alpha val="43137"/>
                    </a:srgbClr>
                  </a:outerShdw>
                </a:effectLst>
                <a:ea typeface="Times New Roman" pitchFamily="18" charset="0"/>
                <a:cs typeface="Times New Roman" pitchFamily="18" charset="0"/>
              </a:rPr>
              <a:t>QUELLO CHE ABBIAMO UDITO</a:t>
            </a:r>
            <a:endParaRPr lang="it-IT" sz="1600" b="1" dirty="0">
              <a:effectLst>
                <a:outerShdw blurRad="38100" dist="38100" dir="2700000" algn="tl">
                  <a:srgbClr val="000000">
                    <a:alpha val="43137"/>
                  </a:srgbClr>
                </a:outerShdw>
              </a:effectLst>
              <a:ea typeface="Times New Roman" pitchFamily="18" charset="0"/>
              <a:cs typeface="+mn-cs"/>
            </a:endParaRPr>
          </a:p>
          <a:p>
            <a:r>
              <a:rPr lang="it-IT" sz="4000" i="1" dirty="0" smtClean="0"/>
              <a:t>Rit.</a:t>
            </a:r>
            <a:r>
              <a:rPr lang="it-IT" sz="4000" dirty="0" smtClean="0"/>
              <a:t> </a:t>
            </a:r>
            <a:r>
              <a:rPr lang="it-IT" sz="4000" b="1" dirty="0" smtClean="0"/>
              <a:t>Quello che abbiamo udito, quello che </a:t>
            </a:r>
            <a:r>
              <a:rPr lang="it-IT" sz="4000" b="1" dirty="0" err="1" smtClean="0"/>
              <a:t>abbiam</a:t>
            </a:r>
            <a:r>
              <a:rPr lang="it-IT" sz="4000" b="1" dirty="0" smtClean="0"/>
              <a:t> veduto, quello che </a:t>
            </a:r>
            <a:r>
              <a:rPr lang="it-IT" sz="4000" b="1" dirty="0" err="1" smtClean="0"/>
              <a:t>abbiam</a:t>
            </a:r>
            <a:r>
              <a:rPr lang="it-IT" sz="4000" b="1" dirty="0" smtClean="0"/>
              <a:t> toccato dell’amore infinito, l’annunciamo a voi!</a:t>
            </a:r>
            <a:endParaRPr lang="it-IT" sz="4000" dirty="0" smtClean="0"/>
          </a:p>
          <a:p>
            <a:endParaRPr lang="it-IT" sz="4000" dirty="0" smtClean="0"/>
          </a:p>
          <a:p>
            <a:r>
              <a:rPr lang="it-IT" sz="4000" dirty="0" smtClean="0"/>
              <a:t>Grandi </a:t>
            </a:r>
            <a:r>
              <a:rPr lang="it-IT" sz="4000" dirty="0" smtClean="0"/>
              <a:t>cose ha fatto il Signore! Del suo amore vogliamo parlare: Dio Padre il suo Figlio ha donato, sulla croce l’abbiamo veduto.</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G:\05 Fotografie\Cattedrale\Oratorio bimbi\2007\Inizio anno catechistico 2007 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28596" y="357166"/>
            <a:ext cx="3475567" cy="92333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Sesto anno</a:t>
            </a: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1" descr="Digitalizzato a 11-10-2007 10.55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432203">
            <a:off x="488950" y="323850"/>
            <a:ext cx="4581525" cy="5857875"/>
          </a:xfrm>
          <a:prstGeom prst="rect">
            <a:avLst/>
          </a:prstGeom>
          <a:noFill/>
          <a:ln w="9525">
            <a:noFill/>
            <a:miter lim="800000"/>
            <a:headEnd/>
            <a:tailEnd/>
          </a:ln>
        </p:spPr>
      </p:pic>
      <p:sp>
        <p:nvSpPr>
          <p:cNvPr id="3" name="CasellaDiTesto 2"/>
          <p:cNvSpPr txBox="1"/>
          <p:nvPr/>
        </p:nvSpPr>
        <p:spPr>
          <a:xfrm>
            <a:off x="4283968" y="0"/>
            <a:ext cx="4860032" cy="6863417"/>
          </a:xfrm>
          <a:prstGeom prst="rect">
            <a:avLst/>
          </a:prstGeom>
          <a:solidFill>
            <a:srgbClr val="FFFFFF">
              <a:alpha val="69804"/>
            </a:srgbClr>
          </a:solidFill>
        </p:spPr>
        <p:txBody>
          <a:bodyPr wrap="square">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a:t>
            </a:r>
            <a:r>
              <a:rPr lang="it-IT" sz="4000" dirty="0" smtClean="0">
                <a:effectLst>
                  <a:outerShdw blurRad="38100" dist="38100" dir="2700000" algn="tl">
                    <a:srgbClr val="000000">
                      <a:alpha val="43137"/>
                    </a:srgbClr>
                  </a:outerShdw>
                </a:effectLst>
                <a:latin typeface="+mn-lt"/>
                <a:cs typeface="+mn-cs"/>
              </a:rPr>
              <a:t>catechismo </a:t>
            </a:r>
            <a:r>
              <a:rPr lang="it-IT" sz="4000" dirty="0">
                <a:effectLst>
                  <a:outerShdw blurRad="38100" dist="38100" dir="2700000" algn="tl">
                    <a:srgbClr val="000000">
                      <a:alpha val="43137"/>
                    </a:srgbClr>
                  </a:outerShdw>
                </a:effectLst>
                <a:latin typeface="+mn-lt"/>
                <a:cs typeface="+mn-cs"/>
              </a:rPr>
              <a:t>per la vita </a:t>
            </a:r>
            <a:r>
              <a:rPr lang="it-IT" sz="4000" dirty="0" smtClean="0">
                <a:effectLst>
                  <a:outerShdw blurRad="38100" dist="38100" dir="2700000" algn="tl">
                    <a:srgbClr val="000000">
                      <a:alpha val="43137"/>
                    </a:srgbClr>
                  </a:outerShdw>
                </a:effectLst>
                <a:latin typeface="+mn-lt"/>
                <a:cs typeface="+mn-cs"/>
              </a:rPr>
              <a:t>cristiana</a:t>
            </a:r>
            <a:r>
              <a:rPr lang="it-IT" sz="4000" dirty="0">
                <a:effectLst>
                  <a:outerShdw blurRad="38100" dist="38100" dir="2700000" algn="tl">
                    <a:srgbClr val="000000">
                      <a:alpha val="43137"/>
                    </a:srgbClr>
                  </a:outerShdw>
                </a:effectLst>
                <a:latin typeface="+mn-lt"/>
                <a:cs typeface="+mn-cs"/>
              </a:rPr>
              <a:t>. Lo Spirito di </a:t>
            </a:r>
            <a:r>
              <a:rPr lang="it-IT" sz="4000" dirty="0" smtClean="0">
                <a:effectLst>
                  <a:outerShdw blurRad="38100" dist="38100" dir="2700000" algn="tl">
                    <a:srgbClr val="000000">
                      <a:alpha val="43137"/>
                    </a:srgbClr>
                  </a:outerShdw>
                </a:effectLst>
                <a:latin typeface="+mn-lt"/>
                <a:cs typeface="+mn-cs"/>
              </a:rPr>
              <a:t>Gesù Risorto</a:t>
            </a:r>
            <a:r>
              <a:rPr lang="it-IT" sz="4000" dirty="0">
                <a:effectLst>
                  <a:outerShdw blurRad="38100" dist="38100" dir="2700000" algn="tl">
                    <a:srgbClr val="000000">
                      <a:alpha val="43137"/>
                    </a:srgbClr>
                  </a:outerShdw>
                </a:effectLst>
                <a:latin typeface="+mn-lt"/>
                <a:cs typeface="+mn-cs"/>
              </a:rPr>
              <a:t>, che vi preparate ad </a:t>
            </a:r>
            <a:r>
              <a:rPr lang="it-IT" sz="4000" dirty="0" smtClean="0">
                <a:effectLst>
                  <a:outerShdw blurRad="38100" dist="38100" dir="2700000" algn="tl">
                    <a:srgbClr val="000000">
                      <a:alpha val="43137"/>
                    </a:srgbClr>
                  </a:outerShdw>
                </a:effectLst>
                <a:latin typeface="+mn-lt"/>
                <a:cs typeface="+mn-cs"/>
              </a:rPr>
              <a:t>accogliere </a:t>
            </a:r>
            <a:r>
              <a:rPr lang="it-IT" sz="4000" dirty="0">
                <a:effectLst>
                  <a:outerShdw blurRad="38100" dist="38100" dir="2700000" algn="tl">
                    <a:srgbClr val="000000">
                      <a:alpha val="43137"/>
                    </a:srgbClr>
                  </a:outerShdw>
                </a:effectLst>
                <a:latin typeface="+mn-lt"/>
                <a:cs typeface="+mn-cs"/>
              </a:rPr>
              <a:t>nella santa Cresima, vi renda coraggiosi </a:t>
            </a:r>
            <a:r>
              <a:rPr lang="it-IT" sz="4000" dirty="0" smtClean="0">
                <a:effectLst>
                  <a:outerShdw blurRad="38100" dist="38100" dir="2700000" algn="tl">
                    <a:srgbClr val="000000">
                      <a:alpha val="43137"/>
                    </a:srgbClr>
                  </a:outerShdw>
                </a:effectLst>
                <a:latin typeface="+mn-lt"/>
                <a:cs typeface="+mn-cs"/>
              </a:rPr>
              <a:t>testimoni del </a:t>
            </a:r>
            <a:r>
              <a:rPr lang="it-IT" sz="4000" dirty="0">
                <a:effectLst>
                  <a:outerShdw blurRad="38100" dist="38100" dir="2700000" algn="tl">
                    <a:srgbClr val="000000">
                      <a:alpha val="43137"/>
                    </a:srgbClr>
                  </a:outerShdw>
                </a:effectLst>
                <a:latin typeface="+mn-lt"/>
                <a:cs typeface="+mn-cs"/>
              </a:rPr>
              <a:t>Vangelo </a:t>
            </a:r>
            <a:r>
              <a:rPr lang="it-IT" sz="4000" dirty="0" smtClean="0">
                <a:effectLst>
                  <a:outerShdw blurRad="38100" dist="38100" dir="2700000" algn="tl">
                    <a:srgbClr val="000000">
                      <a:alpha val="43137"/>
                    </a:srgbClr>
                  </a:outerShdw>
                </a:effectLst>
                <a:latin typeface="+mn-lt"/>
                <a:cs typeface="+mn-cs"/>
              </a:rPr>
              <a:t>davanti </a:t>
            </a:r>
            <a:r>
              <a:rPr lang="it-IT" sz="4000" dirty="0">
                <a:effectLst>
                  <a:outerShdw blurRad="38100" dist="38100" dir="2700000" algn="tl">
                    <a:srgbClr val="000000">
                      <a:alpha val="43137"/>
                    </a:srgbClr>
                  </a:outerShdw>
                </a:effectLst>
                <a:latin typeface="+mn-lt"/>
                <a:cs typeface="+mn-cs"/>
              </a:rPr>
              <a:t>a tutti gli </a:t>
            </a:r>
            <a:r>
              <a:rPr lang="it-IT" sz="4000" dirty="0" smtClean="0">
                <a:effectLst>
                  <a:outerShdw blurRad="38100" dist="38100" dir="2700000" algn="tl">
                    <a:srgbClr val="000000">
                      <a:alpha val="43137"/>
                    </a:srgbClr>
                  </a:outerShdw>
                </a:effectLst>
                <a:latin typeface="+mn-lt"/>
                <a:cs typeface="+mn-cs"/>
              </a:rPr>
              <a:t>uomini</a:t>
            </a:r>
            <a:r>
              <a:rPr lang="it-IT" sz="4000" dirty="0">
                <a:effectLst>
                  <a:outerShdw blurRad="38100" dist="38100" dir="2700000" algn="tl">
                    <a:srgbClr val="000000">
                      <a:alpha val="43137"/>
                    </a:srgbClr>
                  </a:outerShdw>
                </a:effectLst>
                <a:latin typeface="+mn-lt"/>
                <a:cs typeface="+mn-cs"/>
              </a:rPr>
              <a:t>, nostri fratelli.</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2700000" scaled="1"/>
        </a:gradFill>
        <a:effectLst/>
      </p:bgPr>
    </p:bg>
    <p:spTree>
      <p:nvGrpSpPr>
        <p:cNvPr id="1" name=""/>
        <p:cNvGrpSpPr/>
        <p:nvPr/>
      </p:nvGrpSpPr>
      <p:grpSpPr>
        <a:xfrm>
          <a:off x="0" y="0"/>
          <a:ext cx="0" cy="0"/>
          <a:chOff x="0" y="0"/>
          <a:chExt cx="0" cy="0"/>
        </a:xfrm>
      </p:grpSpPr>
      <p:pic>
        <p:nvPicPr>
          <p:cNvPr id="7170" name="Picture 2" descr="C:\Users\fede\Desktop\vieni_spirito_santo.jpg"/>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7" name="Rectangle 1"/>
          <p:cNvSpPr>
            <a:spLocks noChangeArrowheads="1"/>
          </p:cNvSpPr>
          <p:nvPr/>
        </p:nvSpPr>
        <p:spPr bwMode="auto">
          <a:xfrm>
            <a:off x="19325" y="1225689"/>
            <a:ext cx="8715436" cy="5632311"/>
          </a:xfrm>
          <a:prstGeom prst="rect">
            <a:avLst/>
          </a:prstGeom>
          <a:noFill/>
          <a:ln w="9525">
            <a:noFill/>
            <a:miter lim="800000"/>
            <a:headEnd/>
            <a:tailEnd/>
          </a:ln>
          <a:effectLst/>
        </p:spPr>
        <p:txBody>
          <a:bodyPr wrap="square" anchor="ctr">
            <a:spAutoFit/>
          </a:bodyPr>
          <a:lstStyle/>
          <a:p>
            <a:r>
              <a:rPr lang="it-IT" sz="4000" i="1" dirty="0" err="1" smtClean="0">
                <a:effectLst>
                  <a:glow rad="381000">
                    <a:schemeClr val="bg1"/>
                  </a:glow>
                </a:effectLst>
              </a:rPr>
              <a:t>Rit</a:t>
            </a:r>
            <a:r>
              <a:rPr lang="it-IT" sz="4000" i="1" dirty="0" smtClean="0">
                <a:effectLst>
                  <a:glow rad="381000">
                    <a:schemeClr val="bg1"/>
                  </a:glow>
                </a:effectLst>
              </a:rPr>
              <a:t>. </a:t>
            </a:r>
            <a:r>
              <a:rPr lang="it-IT" sz="4000" b="1" dirty="0" smtClean="0">
                <a:effectLst>
                  <a:glow rad="381000">
                    <a:schemeClr val="bg1"/>
                  </a:glow>
                </a:effectLst>
              </a:rPr>
              <a:t>Vieni o Spirito, </a:t>
            </a:r>
            <a:r>
              <a:rPr lang="it-IT" sz="4000" b="1" dirty="0" err="1" smtClean="0">
                <a:effectLst>
                  <a:glow rad="381000">
                    <a:schemeClr val="bg1"/>
                  </a:glow>
                </a:effectLst>
              </a:rPr>
              <a:t>Spirito</a:t>
            </a:r>
            <a:r>
              <a:rPr lang="it-IT" sz="4000" b="1" dirty="0" smtClean="0">
                <a:effectLst>
                  <a:glow rad="381000">
                    <a:schemeClr val="bg1"/>
                  </a:glow>
                </a:effectLst>
              </a:rPr>
              <a:t> di Dio, vieni o Spirito Santo. Vieni o Spirito, soffia su di noi, dona ai tuoi figli la vita.</a:t>
            </a:r>
            <a:endParaRPr lang="it-IT" sz="4000" dirty="0" smtClean="0">
              <a:effectLst>
                <a:glow rad="381000">
                  <a:schemeClr val="bg1"/>
                </a:glow>
              </a:effectLst>
            </a:endParaRPr>
          </a:p>
          <a:p>
            <a:r>
              <a:rPr lang="it-IT" sz="4000" dirty="0" smtClean="0">
                <a:effectLst>
                  <a:glow rad="381000">
                    <a:schemeClr val="bg1"/>
                  </a:glow>
                </a:effectLst>
              </a:rPr>
              <a:t>Dona la luce ai nostri occhi, dona la forza ai nostri cuori. Dona alle menti la sapienza, dona il tuo fuoco d’amore.</a:t>
            </a:r>
          </a:p>
          <a:p>
            <a:endParaRPr lang="it-IT" sz="4000" dirty="0">
              <a:effectLst>
                <a:glow rad="381000">
                  <a:schemeClr val="bg1"/>
                </a:glow>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85728"/>
            <a:ext cx="8786874" cy="5016758"/>
          </a:xfrm>
          <a:prstGeom prst="rect">
            <a:avLst/>
          </a:prstGeom>
        </p:spPr>
        <p:txBody>
          <a:bodyPr wrap="square">
            <a:spAutoFit/>
          </a:bodyPr>
          <a:lstStyle/>
          <a:p>
            <a:r>
              <a:rPr lang="it-IT" sz="4000" dirty="0" smtClean="0">
                <a:latin typeface="+mn-lt"/>
              </a:rPr>
              <a:t>Desidero esprimere i sentimenti e la volontà di tutti i genitori qui presenti: faremo del nostro meglio perché la vita in famiglia favorisca i nostri figli nel cammino di fede in preparazione ai </a:t>
            </a:r>
            <a:r>
              <a:rPr lang="it-IT" sz="4000" dirty="0" smtClean="0">
                <a:latin typeface="+mn-lt"/>
              </a:rPr>
              <a:t>sacramenti.</a:t>
            </a:r>
          </a:p>
          <a:p>
            <a:r>
              <a:rPr lang="it-IT" sz="4000" dirty="0" smtClean="0">
                <a:latin typeface="+mn-lt"/>
              </a:rPr>
              <a:t>Li </a:t>
            </a:r>
            <a:r>
              <a:rPr lang="it-IT" sz="4000" dirty="0" smtClean="0">
                <a:latin typeface="+mn-lt"/>
              </a:rPr>
              <a:t>assisteremo con la preghiera, l'esempio e il consiglio.</a:t>
            </a:r>
            <a:endParaRPr lang="it-IT" sz="4000" dirty="0">
              <a:latin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4030" cy="6247864"/>
          </a:xfrm>
          <a:prstGeom prst="rect">
            <a:avLst/>
          </a:prstGeom>
        </p:spPr>
        <p:txBody>
          <a:bodyPr wrap="square">
            <a:spAutoFit/>
          </a:bodyPr>
          <a:lstStyle/>
          <a:p>
            <a:r>
              <a:rPr lang="it-IT" sz="4000" dirty="0" smtClean="0">
                <a:latin typeface="+mn-lt"/>
              </a:rPr>
              <a:t>A nome di tutti i catechisti, assicuro questi fanciulli e ragazzi della nostra amicizia e del nostro fraterno, costante, aiuto per la preparazione ai sacramenti della Prima Comunione e della Cresima; così come ci sforzeremo di essere vicini e di aiutare nella crescita cristiana e umana i ragazzi e i giovani che già hanno ricevuto il sacramento della Confermazione.</a:t>
            </a:r>
            <a:endParaRPr lang="it-IT" sz="4000" dirty="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a:off x="214282" y="0"/>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Preghiamo, fratelli carissimi, il Padre della bontà perché ci accompagni con la forza del suo Spirito nel cammino di fede che vogliamo fare insieme in questo anno catechistico. Preghiamo insieme e diciamo: </a:t>
            </a:r>
          </a:p>
          <a:p>
            <a:pPr marL="0" marR="0" lvl="0" indent="0" algn="r"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mn-lt"/>
                <a:ea typeface="Times New Roman" pitchFamily="18" charset="0"/>
              </a:rPr>
              <a:t>Ascoltaci, o Signore.</a:t>
            </a: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il Papa, il nostro Vescovo, i sacerdoti, i catechisti, i genitori cristiani: perché siano sempre più coscienti del loro impegno di annunciare e testimoniare il Vangelo.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noi fanciulli e ragazzi di questa comunità parrocchiale: perché imitando Gesù a </a:t>
            </a:r>
            <a:r>
              <a:rPr lang="it-IT" sz="4000" dirty="0" err="1" smtClean="0">
                <a:solidFill>
                  <a:prstClr val="black"/>
                </a:solidFill>
                <a:latin typeface="Calibri"/>
                <a:ea typeface="Times New Roman" pitchFamily="18" charset="0"/>
              </a:rPr>
              <a:t>Nazaret</a:t>
            </a:r>
            <a:r>
              <a:rPr lang="it-IT" sz="4000" dirty="0" smtClean="0">
                <a:solidFill>
                  <a:prstClr val="black"/>
                </a:solidFill>
                <a:latin typeface="Calibri"/>
                <a:ea typeface="Times New Roman" pitchFamily="18" charset="0"/>
              </a:rPr>
              <a:t>, cresciamo in sapienza, età e grazia, presso Dio e presso gli uomini. Preghiamo.</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prism isContent="1"/>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tutti i fanciulli e ragazzi del mondo, specialmente i più poveri, emarginati, handicappati: perché trovino fratelli che con il loro amore li aiutino ad inserirsi nella comunità degli uomini.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noi adolescenti e giovani, che ci apriamo alla vita: perché lo Spirito Santo che riceviamo, ci dia la forza di essere persone vere e libere, capaci di testimoniare con le opere l'amore di Cristo. Preghiamo.</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928688" y="428625"/>
            <a:ext cx="7459662" cy="708025"/>
          </a:xfrm>
          <a:prstGeom prst="rect">
            <a:avLst/>
          </a:prstGeom>
        </p:spPr>
        <p:txBody>
          <a:bodyPr wrap="none">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le tue parole: ti ringraziamo.</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40749"/>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 genitori e per tutti gli educatori in campo scolastico e catechistico: perché sappiano formare i giovani con l'esempio e la parola, a ciò che è vero, giusto, buono.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questi nostri figli: perché terminata la loro lunga e gioiosa preparazione, siano degni di partecipare alla Comunione eucaristica e di ricevere l'effusione dello Spirito Santo. Preghiamo.</a:t>
            </a:r>
            <a:endParaRPr lang="it-IT" sz="4000" dirty="0" smtClean="0">
              <a:solidFill>
                <a:prstClr val="black"/>
              </a:solidFill>
              <a:latin typeface="Calibri"/>
            </a:endParaRP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Dio eterno e onnipotente, Creatore e Signore dell'universo, che hai formato l'uomo a tua immagine, accogli benigno questi tuoi figli, che noi ti abbiamo presentato per i sacramenti dell'iniziazione cristiana: fa che sostenuti e rinnovati dalla tua Parola, giungano con gioia alla piena conformità con Cristo tuo Figlio, che vive e regna nei secoli dei secoli.	</a:t>
            </a:r>
          </a:p>
          <a:p>
            <a:pPr lvl="0" algn="just" eaLnBrk="0" hangingPunct="0"/>
            <a:r>
              <a:rPr lang="it-IT" sz="4000" dirty="0" smtClean="0">
                <a:solidFill>
                  <a:prstClr val="black"/>
                </a:solidFill>
                <a:latin typeface="Calibri"/>
                <a:ea typeface="Times New Roman" pitchFamily="18" charset="0"/>
              </a:rPr>
              <a:t>							</a:t>
            </a:r>
            <a:r>
              <a:rPr lang="it-IT" sz="4000" b="1" dirty="0" smtClean="0">
                <a:solidFill>
                  <a:prstClr val="black"/>
                </a:solidFill>
                <a:latin typeface="Calibri"/>
                <a:ea typeface="Times New Roman" pitchFamily="18" charset="0"/>
              </a:rPr>
              <a:t>Amen.</a:t>
            </a:r>
            <a:endParaRPr lang="it-IT" sz="4000" dirty="0" smtClean="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0000">
              <a:schemeClr val="bg1"/>
            </a:gs>
            <a:gs pos="44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4754" name="Picture 3" descr="C:\Users\Fede\Desktop\ab_acqua_blue.jpg"/>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53" y="2367171"/>
            <a:ext cx="8072494" cy="1107996"/>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it-IT" sz="6600" b="1" cap="all" dirty="0">
                <a:ln>
                  <a:solidFill>
                    <a:schemeClr val="tx1"/>
                  </a:solidFill>
                </a:ln>
                <a:solidFill>
                  <a:schemeClr val="accent1"/>
                </a:solidFill>
                <a:effectLst>
                  <a:glow rad="228600">
                    <a:schemeClr val="bg1">
                      <a:alpha val="40000"/>
                    </a:schemeClr>
                  </a:glow>
                  <a:outerShdw blurRad="38100" dist="38100" dir="2700000" algn="tl">
                    <a:srgbClr val="000000">
                      <a:alpha val="43137"/>
                    </a:srgbClr>
                  </a:outerShdw>
                  <a:reflection blurRad="10000" stA="55000" endPos="48000" dist="500" dir="5400000" sy="-100000" algn="bl" rotWithShape="0"/>
                </a:effectLst>
                <a:latin typeface="Arial" pitchFamily="34" charset="0"/>
                <a:cs typeface="Arial" pitchFamily="34" charset="0"/>
              </a:rPr>
              <a:t>ACQUA SIAMO NOI</a:t>
            </a:r>
          </a:p>
        </p:txBody>
      </p:sp>
      <p:pic>
        <p:nvPicPr>
          <p:cNvPr id="4" name="Picture 3" descr="C:\Users\Fede\Desktop\ab_acqua_blue.jpg"/>
          <p:cNvPicPr>
            <a:picLocks noChangeAspect="1" noChangeArrowheads="1"/>
          </p:cNvPicPr>
          <p:nvPr/>
        </p:nvPicPr>
        <p:blipFill>
          <a:blip r:embed="rId3" cstate="email">
            <a:lum bright="40000"/>
            <a:extLst>
              <a:ext uri="{28A0092B-C50C-407E-A947-70E740481C1C}">
                <a14:useLocalDpi xmlns:a14="http://schemas.microsoft.com/office/drawing/2010/main" val="0"/>
              </a:ext>
            </a:extLst>
          </a:blip>
          <a:srcRect/>
          <a:stretch>
            <a:fillRect/>
          </a:stretch>
        </p:blipFill>
        <p:spPr bwMode="auto">
          <a:xfrm>
            <a:off x="-142908" y="-142900"/>
            <a:ext cx="1571636" cy="942981"/>
          </a:xfrm>
          <a:prstGeom prst="rect">
            <a:avLst/>
          </a:prstGeom>
          <a:noFill/>
          <a:effectLst>
            <a:softEdge rad="127000"/>
          </a:effec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5778" name="Picture 5" descr="C:\Users\Fede\Desktop\Morigerati-Sorgente Mulino Vecchio.jpg"/>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 y="142875"/>
            <a:ext cx="6072188"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Acqua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dall'antica Sorgente</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veniamo,</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6802" name="Picture 2" descr="C:\Users\Fede\Desktop\R_cascat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071813" y="0"/>
            <a:ext cx="6072187" cy="3013075"/>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fiumi siamo noi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i ruscelli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si mettono insieme,</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Fede\Desktop\bevanox.jpg_20061228184445_bevanox.jpg"/>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214313"/>
            <a:ext cx="6072187"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mari siamo noi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i torrenti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si danno la mano,</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29188" cy="6875463"/>
          </a:xfrm>
          <a:prstGeom prst="rect">
            <a:avLst/>
          </a:prstGeom>
          <a:noFill/>
          <a:ln w="9525">
            <a:noFill/>
            <a:miter lim="800000"/>
            <a:headEnd/>
            <a:tailEnd/>
          </a:ln>
        </p:spPr>
      </p:pic>
      <p:pic>
        <p:nvPicPr>
          <p:cNvPr id="287747" name="Picture 3" descr="C:\Users\Fede\Desktop\Alassio_l'alb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4876" y="-142900"/>
            <a:ext cx="4929190" cy="7143800"/>
          </a:xfrm>
          <a:prstGeom prst="rect">
            <a:avLst/>
          </a:prstGeom>
          <a:ln>
            <a:noFill/>
          </a:ln>
          <a:effectLst>
            <a:softEdge rad="112500"/>
          </a:effectLst>
        </p:spPr>
      </p:pic>
      <p:sp>
        <p:nvSpPr>
          <p:cNvPr id="2" name="Rettangolo 1"/>
          <p:cNvSpPr/>
          <p:nvPr/>
        </p:nvSpPr>
        <p:spPr>
          <a:xfrm>
            <a:off x="4929188" y="2500313"/>
            <a:ext cx="4071937" cy="4154487"/>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Gesù è in mezzo</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a noi.</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Fede\Desktop\moofushi_-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w="9525">
            <a:noFill/>
            <a:miter lim="800000"/>
            <a:headEnd/>
            <a:tailEnd/>
          </a:ln>
        </p:spPr>
      </p:pic>
      <p:sp>
        <p:nvSpPr>
          <p:cNvPr id="2" name="Rettangolo 1"/>
          <p:cNvSpPr/>
          <p:nvPr/>
        </p:nvSpPr>
        <p:spPr>
          <a:xfrm>
            <a:off x="214313" y="3714750"/>
            <a:ext cx="8786812" cy="3013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Fede\Desktop\Cielo_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1285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Su nel cielo c'è</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Dio Padre che vive per l'uomo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crea tutti noi</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ci ama di amore infinito,</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571500" y="0"/>
            <a:ext cx="7715250"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Perché hai dato la tua vita: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Fede\Desktop\bambini gesu mol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29188" cy="6875463"/>
          </a:xfrm>
          <a:prstGeom prst="rect">
            <a:avLst/>
          </a:prstGeom>
          <a:noFill/>
          <a:ln w="9525">
            <a:noFill/>
            <a:miter lim="800000"/>
            <a:headEnd/>
            <a:tailEnd/>
          </a:ln>
        </p:spPr>
      </p:pic>
      <p:sp>
        <p:nvSpPr>
          <p:cNvPr id="2" name="Rettangolo 1"/>
          <p:cNvSpPr/>
          <p:nvPr/>
        </p:nvSpPr>
        <p:spPr>
          <a:xfrm>
            <a:off x="4357686" y="142852"/>
            <a:ext cx="4786314" cy="6186309"/>
          </a:xfrm>
          <a:prstGeom prst="rect">
            <a:avLst/>
          </a:prstGeom>
        </p:spPr>
        <p:txBody>
          <a:bodyPr>
            <a:spAutoFit/>
          </a:bodyPr>
          <a:lstStyle/>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figli siamo noi e fratelli di Cristo Signore,</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quando Lui è in mezzo a noi.</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79400">
                    <a:schemeClr val="tx2">
                      <a:lumMod val="60000"/>
                      <a:lumOff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54000">
                    <a:schemeClr val="tx1"/>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6018" name="Picture 3" descr="C:\Users\Fede\Desktop\mareIM000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w="9525">
            <a:noFill/>
            <a:miter lim="800000"/>
            <a:headEnd/>
            <a:tailEnd/>
          </a:ln>
        </p:spPr>
      </p:pic>
      <p:pic>
        <p:nvPicPr>
          <p:cNvPr id="292866" name="Picture 2" descr="C:\Users\Fede\Desktop\y1pNKMbA6cyv4ihE4NXyw2QqanNr8CH29XOTuLAIn0gnH-PcQbsvq4geZWsTsu_1D_B.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57750" y="3500438"/>
            <a:ext cx="4286250" cy="3200400"/>
          </a:xfrm>
          <a:prstGeom prst="ellipse">
            <a:avLst/>
          </a:prstGeom>
          <a:ln>
            <a:noFill/>
          </a:ln>
          <a:effectLst>
            <a:softEdge rad="112500"/>
          </a:effectLst>
        </p:spPr>
      </p:pic>
      <p:sp>
        <p:nvSpPr>
          <p:cNvPr id="2" name="Rettangolo 1"/>
          <p:cNvSpPr/>
          <p:nvPr/>
        </p:nvSpPr>
        <p:spPr>
          <a:xfrm>
            <a:off x="142875" y="142875"/>
            <a:ext cx="8643938" cy="4154488"/>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Nuova umanità</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oggi nasce da chi crede in Lui,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nuovi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l'amore è la legge di vita,</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7042" name="Picture 2" descr="C:\Users\Fede\Desktop\prima_comunione.gif"/>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357188" y="0"/>
            <a:ext cx="4946650" cy="6858000"/>
          </a:xfrm>
          <a:prstGeom prst="rect">
            <a:avLst/>
          </a:prstGeom>
          <a:noFill/>
          <a:ln w="9525">
            <a:noFill/>
            <a:miter lim="800000"/>
            <a:headEnd/>
            <a:tailEnd/>
          </a:ln>
        </p:spPr>
      </p:pic>
      <p:sp>
        <p:nvSpPr>
          <p:cNvPr id="2" name="Rettangolo 1"/>
          <p:cNvSpPr/>
          <p:nvPr/>
        </p:nvSpPr>
        <p:spPr>
          <a:xfrm>
            <a:off x="214282" y="214290"/>
            <a:ext cx="6072230" cy="6186309"/>
          </a:xfrm>
          <a:prstGeom prst="rect">
            <a:avLst/>
          </a:prstGeom>
        </p:spPr>
        <p:txBody>
          <a:bodyPr>
            <a:spAutoFit/>
          </a:bodyPr>
          <a:lstStyle/>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figli siamo noi</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non siamo divisi da niente,</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vita eterna c'è</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quando Lui è dentro di noi.</a:t>
            </a:r>
          </a:p>
        </p:txBody>
      </p:sp>
      <p:pic>
        <p:nvPicPr>
          <p:cNvPr id="293890" name="Picture 2" descr="C:\Users\Fede\Desktop\eucaresti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29124" y="2428868"/>
            <a:ext cx="2857500" cy="200977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Fede\Desktop\girotondo-multietn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Fede\Desktop\acq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188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5508625"/>
          </a:xfrm>
          <a:prstGeom prst="rect">
            <a:avLst/>
          </a:prstGeom>
          <a:noFill/>
        </p:spPr>
        <p:txBody>
          <a:bodyPr>
            <a:spAutoFit/>
          </a:bodyPr>
          <a:lstStyle/>
          <a:p>
            <a:pPr eaLnBrk="0" hangingPunct="0">
              <a:defRPr/>
            </a:pPr>
            <a:r>
              <a:rPr lang="it-IT" sz="4400" dirty="0"/>
              <a:t>Padre buono, questa nostra offerta ci ottenga di stare sempre con te, come hai promesso a chi si fida della tua bontà. </a:t>
            </a:r>
          </a:p>
          <a:p>
            <a:pPr eaLnBrk="0" hangingPunct="0">
              <a:defRPr/>
            </a:pPr>
            <a:r>
              <a:rPr lang="it-IT" sz="4400"/>
              <a:t>Te </a:t>
            </a:r>
            <a:r>
              <a:rPr lang="it-IT" sz="4400" dirty="0"/>
              <a:t>lo chiediamo </a:t>
            </a:r>
            <a:r>
              <a:rPr lang="it-IT" sz="4400"/>
              <a:t>per </a:t>
            </a:r>
          </a:p>
          <a:p>
            <a:pPr eaLnBrk="0" hangingPunct="0">
              <a:defRPr/>
            </a:pPr>
            <a:r>
              <a:rPr lang="it-IT" sz="4400"/>
              <a:t>Cristo </a:t>
            </a:r>
            <a:r>
              <a:rPr lang="it-IT" sz="4400" dirty="0"/>
              <a:t>nostro Signore.	</a:t>
            </a:r>
            <a:endParaRPr lang="it-IT" sz="4400" dirty="0">
              <a:latin typeface="+mn-lt"/>
              <a:cs typeface="+mn-cs"/>
            </a:endParaRPr>
          </a:p>
          <a:p>
            <a:pPr eaLnBrk="0" hangingPunct="0">
              <a:defRPr/>
            </a:pP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endParaRPr>
          </a:p>
          <a:p>
            <a:pPr algn="just" eaLnBrk="0" hangingPunct="0">
              <a:defRPr/>
            </a:pPr>
            <a:r>
              <a:rPr lang="it-IT" sz="4400" b="1" dirty="0">
                <a:latin typeface="+mj-lt"/>
                <a:cs typeface="Times New Roman" pitchFamily="18" charset="0"/>
              </a:rPr>
              <a:t>E con il tuo spirito.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endParaRPr>
          </a:p>
          <a:p>
            <a:pPr algn="just" eaLnBrk="0" hangingPunct="0">
              <a:defRPr/>
            </a:pPr>
            <a:r>
              <a:rPr lang="it-IT" sz="4400" b="1" dirty="0">
                <a:latin typeface="+mj-lt"/>
                <a:cs typeface="Times New Roman" pitchFamily="18" charset="0"/>
              </a:rPr>
              <a:t>Sono rivolti al Signore.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endParaRPr>
          </a:p>
          <a:p>
            <a:pPr algn="just" eaLnBrk="0" hangingPunct="0">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a di Office">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988</TotalTime>
  <Words>4037</Words>
  <Application>Microsoft Office PowerPoint</Application>
  <PresentationFormat>Presentazione su schermo (4:3)</PresentationFormat>
  <Paragraphs>461</Paragraphs>
  <Slides>175</Slides>
  <Notes>2</Notes>
  <HiddenSlides>0</HiddenSlides>
  <MMClips>0</MMClips>
  <ScaleCrop>false</ScaleCrop>
  <HeadingPairs>
    <vt:vector size="4" baseType="variant">
      <vt:variant>
        <vt:lpstr>Tema</vt:lpstr>
      </vt:variant>
      <vt:variant>
        <vt:i4>11</vt:i4>
      </vt:variant>
      <vt:variant>
        <vt:lpstr>Titoli diapositive</vt:lpstr>
      </vt:variant>
      <vt:variant>
        <vt:i4>175</vt:i4>
      </vt:variant>
    </vt:vector>
  </HeadingPairs>
  <TitlesOfParts>
    <vt:vector size="186" baseType="lpstr">
      <vt:lpstr>Tema di Office</vt:lpstr>
      <vt:lpstr>2_Tema di Office</vt:lpstr>
      <vt:lpstr>3_En blanco</vt:lpstr>
      <vt:lpstr>6_Tema di Office</vt:lpstr>
      <vt:lpstr>4_En blanco</vt:lpstr>
      <vt:lpstr>3_Tema di Office</vt:lpstr>
      <vt:lpstr>8_Tema di Office</vt:lpstr>
      <vt:lpstr>9_Tema di Office</vt:lpstr>
      <vt:lpstr>4_Tema di Office</vt:lpstr>
      <vt:lpstr>1_Tema di Office</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Apertura Anno Catechistico 2010-2011</dc:title>
  <dc:creator>Cattedrale Pescia</dc:creator>
  <cp:lastModifiedBy>fede</cp:lastModifiedBy>
  <cp:revision>103</cp:revision>
  <cp:lastPrinted>2010-10-16T13:15:55Z</cp:lastPrinted>
  <dcterms:created xsi:type="dcterms:W3CDTF">2007-10-09T14:17:23Z</dcterms:created>
  <dcterms:modified xsi:type="dcterms:W3CDTF">2010-10-16T13:18:40Z</dcterms:modified>
</cp:coreProperties>
</file>